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0"/>
  </p:notesMasterIdLst>
  <p:sldIdLst>
    <p:sldId id="457" r:id="rId2"/>
    <p:sldId id="629" r:id="rId3"/>
    <p:sldId id="296" r:id="rId4"/>
    <p:sldId id="431" r:id="rId5"/>
    <p:sldId id="423" r:id="rId6"/>
    <p:sldId id="429" r:id="rId7"/>
    <p:sldId id="453" r:id="rId8"/>
    <p:sldId id="432" r:id="rId9"/>
    <p:sldId id="433" r:id="rId10"/>
    <p:sldId id="434" r:id="rId11"/>
    <p:sldId id="436" r:id="rId12"/>
    <p:sldId id="438" r:id="rId13"/>
    <p:sldId id="454" r:id="rId14"/>
    <p:sldId id="455" r:id="rId15"/>
    <p:sldId id="456" r:id="rId16"/>
    <p:sldId id="630" r:id="rId17"/>
    <p:sldId id="631" r:id="rId18"/>
    <p:sldId id="63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ss, Megan" initials="HM" lastIdx="3" clrIdx="0">
    <p:extLst>
      <p:ext uri="{19B8F6BF-5375-455C-9EA6-DF929625EA0E}">
        <p15:presenceInfo xmlns:p15="http://schemas.microsoft.com/office/powerpoint/2012/main" userId="S-1-5-21-373776549-1188320988-1846952604-645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D8C"/>
    <a:srgbClr val="B9862A"/>
    <a:srgbClr val="0737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7" autoAdjust="0"/>
    <p:restoredTop sz="86321" autoAdjust="0"/>
  </p:normalViewPr>
  <p:slideViewPr>
    <p:cSldViewPr showGuides="1">
      <p:cViewPr varScale="1">
        <p:scale>
          <a:sx n="61" d="100"/>
          <a:sy n="61" d="100"/>
        </p:scale>
        <p:origin x="48" y="60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81289D-3943-4E54-AAFD-A4D435B31507}" type="doc">
      <dgm:prSet loTypeId="urn:microsoft.com/office/officeart/2005/8/layout/cycle2" loCatId="cycle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8EA8577-4C77-4F36-922C-796119F8CA7A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Define</a:t>
          </a:r>
        </a:p>
      </dgm:t>
    </dgm:pt>
    <dgm:pt modelId="{F6FD8D3D-0AE4-4331-93F8-4857C6D912FA}" type="parTrans" cxnId="{F18E2A05-F962-4C86-85A2-861DA445DD90}">
      <dgm:prSet/>
      <dgm:spPr/>
      <dgm:t>
        <a:bodyPr/>
        <a:lstStyle/>
        <a:p>
          <a:endParaRPr lang="en-US"/>
        </a:p>
      </dgm:t>
    </dgm:pt>
    <dgm:pt modelId="{E34D0A48-7DDD-46FF-86EB-A9773F389CA7}" type="sibTrans" cxnId="{F18E2A05-F962-4C86-85A2-861DA445DD90}">
      <dgm:prSet/>
      <dgm:spPr/>
      <dgm:t>
        <a:bodyPr/>
        <a:lstStyle/>
        <a:p>
          <a:endParaRPr lang="en-US"/>
        </a:p>
      </dgm:t>
    </dgm:pt>
    <dgm:pt modelId="{8CF13021-D773-4539-B44A-3CB90502B6B3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Measure</a:t>
          </a:r>
        </a:p>
      </dgm:t>
    </dgm:pt>
    <dgm:pt modelId="{31C4D4A2-0D76-4270-9E5E-B19100CEF6F8}" type="parTrans" cxnId="{8E468081-A7FD-4F52-A794-1EC68C946EC8}">
      <dgm:prSet/>
      <dgm:spPr/>
      <dgm:t>
        <a:bodyPr/>
        <a:lstStyle/>
        <a:p>
          <a:endParaRPr lang="en-US"/>
        </a:p>
      </dgm:t>
    </dgm:pt>
    <dgm:pt modelId="{3F36F397-5963-4167-8787-F4A9206BB7FF}" type="sibTrans" cxnId="{8E468081-A7FD-4F52-A794-1EC68C946EC8}">
      <dgm:prSet/>
      <dgm:spPr/>
      <dgm:t>
        <a:bodyPr/>
        <a:lstStyle/>
        <a:p>
          <a:endParaRPr lang="en-US"/>
        </a:p>
      </dgm:t>
    </dgm:pt>
    <dgm:pt modelId="{B7114B2C-A894-4E9E-A83E-D6D91F28BF71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Analyze</a:t>
          </a:r>
        </a:p>
      </dgm:t>
    </dgm:pt>
    <dgm:pt modelId="{0F31E78D-D196-444B-8D39-EC8C4D4706F0}" type="parTrans" cxnId="{A3BF8082-4C7F-4E2D-B05A-300BDF776A82}">
      <dgm:prSet/>
      <dgm:spPr/>
      <dgm:t>
        <a:bodyPr/>
        <a:lstStyle/>
        <a:p>
          <a:endParaRPr lang="en-US"/>
        </a:p>
      </dgm:t>
    </dgm:pt>
    <dgm:pt modelId="{6BA97D95-992A-4E7E-8B4D-8D6812BAE406}" type="sibTrans" cxnId="{A3BF8082-4C7F-4E2D-B05A-300BDF776A82}">
      <dgm:prSet/>
      <dgm:spPr/>
      <dgm:t>
        <a:bodyPr/>
        <a:lstStyle/>
        <a:p>
          <a:endParaRPr lang="en-US"/>
        </a:p>
      </dgm:t>
    </dgm:pt>
    <dgm:pt modelId="{338F7388-0E6B-411A-A089-9C1EFF50D5F4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Design</a:t>
          </a:r>
        </a:p>
      </dgm:t>
    </dgm:pt>
    <dgm:pt modelId="{AA0A3266-00CB-4CD2-9DFF-F21C6AF89C4F}" type="parTrans" cxnId="{56049C16-9E76-44AB-9873-CA102244A931}">
      <dgm:prSet/>
      <dgm:spPr/>
      <dgm:t>
        <a:bodyPr/>
        <a:lstStyle/>
        <a:p>
          <a:endParaRPr lang="en-US"/>
        </a:p>
      </dgm:t>
    </dgm:pt>
    <dgm:pt modelId="{7888F2C3-7211-4823-8AA6-5E2834855B34}" type="sibTrans" cxnId="{56049C16-9E76-44AB-9873-CA102244A931}">
      <dgm:prSet/>
      <dgm:spPr/>
      <dgm:t>
        <a:bodyPr/>
        <a:lstStyle/>
        <a:p>
          <a:endParaRPr lang="en-US"/>
        </a:p>
      </dgm:t>
    </dgm:pt>
    <dgm:pt modelId="{802B2A84-5D1A-4919-B3E2-1F2A2705889F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Verify</a:t>
          </a:r>
        </a:p>
      </dgm:t>
    </dgm:pt>
    <dgm:pt modelId="{5E735BEF-E171-4FDC-AD18-4EF67CEC844F}" type="parTrans" cxnId="{4A252BEF-BD4C-46F4-B1DB-7406DA89F62F}">
      <dgm:prSet/>
      <dgm:spPr/>
      <dgm:t>
        <a:bodyPr/>
        <a:lstStyle/>
        <a:p>
          <a:endParaRPr lang="en-US"/>
        </a:p>
      </dgm:t>
    </dgm:pt>
    <dgm:pt modelId="{49EE33C9-E46F-4DD9-9793-21CFFDEA3DFF}" type="sibTrans" cxnId="{4A252BEF-BD4C-46F4-B1DB-7406DA89F62F}">
      <dgm:prSet/>
      <dgm:spPr/>
      <dgm:t>
        <a:bodyPr/>
        <a:lstStyle/>
        <a:p>
          <a:endParaRPr lang="en-US"/>
        </a:p>
      </dgm:t>
    </dgm:pt>
    <dgm:pt modelId="{4A3E9E3B-6753-474E-96BD-F2D7F85DED8B}" type="pres">
      <dgm:prSet presAssocID="{BD81289D-3943-4E54-AAFD-A4D435B31507}" presName="cycle" presStyleCnt="0">
        <dgm:presLayoutVars>
          <dgm:dir/>
          <dgm:resizeHandles val="exact"/>
        </dgm:presLayoutVars>
      </dgm:prSet>
      <dgm:spPr/>
    </dgm:pt>
    <dgm:pt modelId="{F7BEB6F8-4131-4FB9-8704-728D9CDB8334}" type="pres">
      <dgm:prSet presAssocID="{C8EA8577-4C77-4F36-922C-796119F8CA7A}" presName="node" presStyleLbl="node1" presStyleIdx="0" presStyleCnt="5">
        <dgm:presLayoutVars>
          <dgm:bulletEnabled val="1"/>
        </dgm:presLayoutVars>
      </dgm:prSet>
      <dgm:spPr/>
    </dgm:pt>
    <dgm:pt modelId="{82ED8625-8DA7-42EA-A60B-2D563DB2E59A}" type="pres">
      <dgm:prSet presAssocID="{E34D0A48-7DDD-46FF-86EB-A9773F389CA7}" presName="sibTrans" presStyleLbl="sibTrans2D1" presStyleIdx="0" presStyleCnt="5"/>
      <dgm:spPr/>
    </dgm:pt>
    <dgm:pt modelId="{41A29FE6-B31C-426C-97CF-D6426DC086B6}" type="pres">
      <dgm:prSet presAssocID="{E34D0A48-7DDD-46FF-86EB-A9773F389CA7}" presName="connectorText" presStyleLbl="sibTrans2D1" presStyleIdx="0" presStyleCnt="5"/>
      <dgm:spPr/>
    </dgm:pt>
    <dgm:pt modelId="{695261DC-6C67-4C5B-99D6-6576A8419CB7}" type="pres">
      <dgm:prSet presAssocID="{8CF13021-D773-4539-B44A-3CB90502B6B3}" presName="node" presStyleLbl="node1" presStyleIdx="1" presStyleCnt="5">
        <dgm:presLayoutVars>
          <dgm:bulletEnabled val="1"/>
        </dgm:presLayoutVars>
      </dgm:prSet>
      <dgm:spPr/>
    </dgm:pt>
    <dgm:pt modelId="{2DCFA47F-2D6D-4DCB-A08F-FE6E823CD7C0}" type="pres">
      <dgm:prSet presAssocID="{3F36F397-5963-4167-8787-F4A9206BB7FF}" presName="sibTrans" presStyleLbl="sibTrans2D1" presStyleIdx="1" presStyleCnt="5"/>
      <dgm:spPr/>
    </dgm:pt>
    <dgm:pt modelId="{16A436D4-30EF-4D01-9D7C-A6D53F7EA807}" type="pres">
      <dgm:prSet presAssocID="{3F36F397-5963-4167-8787-F4A9206BB7FF}" presName="connectorText" presStyleLbl="sibTrans2D1" presStyleIdx="1" presStyleCnt="5"/>
      <dgm:spPr/>
    </dgm:pt>
    <dgm:pt modelId="{3BAA47BF-08D9-496C-A1A8-A59882F02A5A}" type="pres">
      <dgm:prSet presAssocID="{B7114B2C-A894-4E9E-A83E-D6D91F28BF71}" presName="node" presStyleLbl="node1" presStyleIdx="2" presStyleCnt="5">
        <dgm:presLayoutVars>
          <dgm:bulletEnabled val="1"/>
        </dgm:presLayoutVars>
      </dgm:prSet>
      <dgm:spPr/>
    </dgm:pt>
    <dgm:pt modelId="{13253235-26F2-406A-B9F7-22E6B18999AB}" type="pres">
      <dgm:prSet presAssocID="{6BA97D95-992A-4E7E-8B4D-8D6812BAE406}" presName="sibTrans" presStyleLbl="sibTrans2D1" presStyleIdx="2" presStyleCnt="5"/>
      <dgm:spPr/>
    </dgm:pt>
    <dgm:pt modelId="{FF9D7830-32FB-462E-BC8D-516BA483C5C1}" type="pres">
      <dgm:prSet presAssocID="{6BA97D95-992A-4E7E-8B4D-8D6812BAE406}" presName="connectorText" presStyleLbl="sibTrans2D1" presStyleIdx="2" presStyleCnt="5"/>
      <dgm:spPr/>
    </dgm:pt>
    <dgm:pt modelId="{67D975B6-DEB2-485D-9C55-AA765518883F}" type="pres">
      <dgm:prSet presAssocID="{338F7388-0E6B-411A-A089-9C1EFF50D5F4}" presName="node" presStyleLbl="node1" presStyleIdx="3" presStyleCnt="5">
        <dgm:presLayoutVars>
          <dgm:bulletEnabled val="1"/>
        </dgm:presLayoutVars>
      </dgm:prSet>
      <dgm:spPr/>
    </dgm:pt>
    <dgm:pt modelId="{A2209ACA-9B8C-487F-A23F-54F6B98923A7}" type="pres">
      <dgm:prSet presAssocID="{7888F2C3-7211-4823-8AA6-5E2834855B34}" presName="sibTrans" presStyleLbl="sibTrans2D1" presStyleIdx="3" presStyleCnt="5"/>
      <dgm:spPr/>
    </dgm:pt>
    <dgm:pt modelId="{AB123C98-C24A-4694-A4E8-2DFDB14D594C}" type="pres">
      <dgm:prSet presAssocID="{7888F2C3-7211-4823-8AA6-5E2834855B34}" presName="connectorText" presStyleLbl="sibTrans2D1" presStyleIdx="3" presStyleCnt="5"/>
      <dgm:spPr/>
    </dgm:pt>
    <dgm:pt modelId="{047FED6F-2511-41B9-97E2-CF71116BA132}" type="pres">
      <dgm:prSet presAssocID="{802B2A84-5D1A-4919-B3E2-1F2A2705889F}" presName="node" presStyleLbl="node1" presStyleIdx="4" presStyleCnt="5">
        <dgm:presLayoutVars>
          <dgm:bulletEnabled val="1"/>
        </dgm:presLayoutVars>
      </dgm:prSet>
      <dgm:spPr/>
    </dgm:pt>
    <dgm:pt modelId="{B14E47D6-D925-4163-BE5B-3FC3F8F757A5}" type="pres">
      <dgm:prSet presAssocID="{49EE33C9-E46F-4DD9-9793-21CFFDEA3DFF}" presName="sibTrans" presStyleLbl="sibTrans2D1" presStyleIdx="4" presStyleCnt="5"/>
      <dgm:spPr/>
    </dgm:pt>
    <dgm:pt modelId="{A1129C7C-CFE7-4128-B267-01AD357FF30A}" type="pres">
      <dgm:prSet presAssocID="{49EE33C9-E46F-4DD9-9793-21CFFDEA3DFF}" presName="connectorText" presStyleLbl="sibTrans2D1" presStyleIdx="4" presStyleCnt="5"/>
      <dgm:spPr/>
    </dgm:pt>
  </dgm:ptLst>
  <dgm:cxnLst>
    <dgm:cxn modelId="{F18A8B03-F982-4BFD-830F-B449DF0C30A6}" type="presOf" srcId="{6BA97D95-992A-4E7E-8B4D-8D6812BAE406}" destId="{13253235-26F2-406A-B9F7-22E6B18999AB}" srcOrd="0" destOrd="0" presId="urn:microsoft.com/office/officeart/2005/8/layout/cycle2"/>
    <dgm:cxn modelId="{F18E2A05-F962-4C86-85A2-861DA445DD90}" srcId="{BD81289D-3943-4E54-AAFD-A4D435B31507}" destId="{C8EA8577-4C77-4F36-922C-796119F8CA7A}" srcOrd="0" destOrd="0" parTransId="{F6FD8D3D-0AE4-4331-93F8-4857C6D912FA}" sibTransId="{E34D0A48-7DDD-46FF-86EB-A9773F389CA7}"/>
    <dgm:cxn modelId="{D6393A0D-ADA4-4162-8494-7D399C21ADFD}" type="presOf" srcId="{7888F2C3-7211-4823-8AA6-5E2834855B34}" destId="{AB123C98-C24A-4694-A4E8-2DFDB14D594C}" srcOrd="1" destOrd="0" presId="urn:microsoft.com/office/officeart/2005/8/layout/cycle2"/>
    <dgm:cxn modelId="{56049C16-9E76-44AB-9873-CA102244A931}" srcId="{BD81289D-3943-4E54-AAFD-A4D435B31507}" destId="{338F7388-0E6B-411A-A089-9C1EFF50D5F4}" srcOrd="3" destOrd="0" parTransId="{AA0A3266-00CB-4CD2-9DFF-F21C6AF89C4F}" sibTransId="{7888F2C3-7211-4823-8AA6-5E2834855B34}"/>
    <dgm:cxn modelId="{B781D020-4A74-41A4-9ACA-E7DB22BDE6C6}" type="presOf" srcId="{7888F2C3-7211-4823-8AA6-5E2834855B34}" destId="{A2209ACA-9B8C-487F-A23F-54F6B98923A7}" srcOrd="0" destOrd="0" presId="urn:microsoft.com/office/officeart/2005/8/layout/cycle2"/>
    <dgm:cxn modelId="{258BA33B-F5B2-4148-B3BD-D3697CDEF9B0}" type="presOf" srcId="{E34D0A48-7DDD-46FF-86EB-A9773F389CA7}" destId="{82ED8625-8DA7-42EA-A60B-2D563DB2E59A}" srcOrd="0" destOrd="0" presId="urn:microsoft.com/office/officeart/2005/8/layout/cycle2"/>
    <dgm:cxn modelId="{FF210066-94EE-4408-A815-1DCDAB44BD4E}" type="presOf" srcId="{49EE33C9-E46F-4DD9-9793-21CFFDEA3DFF}" destId="{B14E47D6-D925-4163-BE5B-3FC3F8F757A5}" srcOrd="0" destOrd="0" presId="urn:microsoft.com/office/officeart/2005/8/layout/cycle2"/>
    <dgm:cxn modelId="{8E468081-A7FD-4F52-A794-1EC68C946EC8}" srcId="{BD81289D-3943-4E54-AAFD-A4D435B31507}" destId="{8CF13021-D773-4539-B44A-3CB90502B6B3}" srcOrd="1" destOrd="0" parTransId="{31C4D4A2-0D76-4270-9E5E-B19100CEF6F8}" sibTransId="{3F36F397-5963-4167-8787-F4A9206BB7FF}"/>
    <dgm:cxn modelId="{A3BF8082-4C7F-4E2D-B05A-300BDF776A82}" srcId="{BD81289D-3943-4E54-AAFD-A4D435B31507}" destId="{B7114B2C-A894-4E9E-A83E-D6D91F28BF71}" srcOrd="2" destOrd="0" parTransId="{0F31E78D-D196-444B-8D39-EC8C4D4706F0}" sibTransId="{6BA97D95-992A-4E7E-8B4D-8D6812BAE406}"/>
    <dgm:cxn modelId="{395C11C1-88D5-4B23-8F6E-E29BE910BD43}" type="presOf" srcId="{B7114B2C-A894-4E9E-A83E-D6D91F28BF71}" destId="{3BAA47BF-08D9-496C-A1A8-A59882F02A5A}" srcOrd="0" destOrd="0" presId="urn:microsoft.com/office/officeart/2005/8/layout/cycle2"/>
    <dgm:cxn modelId="{BC4A2CCA-5E8D-45D9-A186-3C8C5A1B12AB}" type="presOf" srcId="{6BA97D95-992A-4E7E-8B4D-8D6812BAE406}" destId="{FF9D7830-32FB-462E-BC8D-516BA483C5C1}" srcOrd="1" destOrd="0" presId="urn:microsoft.com/office/officeart/2005/8/layout/cycle2"/>
    <dgm:cxn modelId="{FC9F39CD-5CDD-4C20-B278-A82DDA1DF909}" type="presOf" srcId="{E34D0A48-7DDD-46FF-86EB-A9773F389CA7}" destId="{41A29FE6-B31C-426C-97CF-D6426DC086B6}" srcOrd="1" destOrd="0" presId="urn:microsoft.com/office/officeart/2005/8/layout/cycle2"/>
    <dgm:cxn modelId="{04D48CD4-75B2-4280-9C4C-34898EC32570}" type="presOf" srcId="{C8EA8577-4C77-4F36-922C-796119F8CA7A}" destId="{F7BEB6F8-4131-4FB9-8704-728D9CDB8334}" srcOrd="0" destOrd="0" presId="urn:microsoft.com/office/officeart/2005/8/layout/cycle2"/>
    <dgm:cxn modelId="{449DD8D6-7541-4999-B2C6-D939F6F346F2}" type="presOf" srcId="{8CF13021-D773-4539-B44A-3CB90502B6B3}" destId="{695261DC-6C67-4C5B-99D6-6576A8419CB7}" srcOrd="0" destOrd="0" presId="urn:microsoft.com/office/officeart/2005/8/layout/cycle2"/>
    <dgm:cxn modelId="{4C26E0D7-24C3-451B-B671-B4AAE89D9DBD}" type="presOf" srcId="{3F36F397-5963-4167-8787-F4A9206BB7FF}" destId="{16A436D4-30EF-4D01-9D7C-A6D53F7EA807}" srcOrd="1" destOrd="0" presId="urn:microsoft.com/office/officeart/2005/8/layout/cycle2"/>
    <dgm:cxn modelId="{A959A9D8-15C8-445A-862B-C59F2C09A306}" type="presOf" srcId="{BD81289D-3943-4E54-AAFD-A4D435B31507}" destId="{4A3E9E3B-6753-474E-96BD-F2D7F85DED8B}" srcOrd="0" destOrd="0" presId="urn:microsoft.com/office/officeart/2005/8/layout/cycle2"/>
    <dgm:cxn modelId="{EC6C91E0-6024-4DD6-8158-08CFA5011D7E}" type="presOf" srcId="{49EE33C9-E46F-4DD9-9793-21CFFDEA3DFF}" destId="{A1129C7C-CFE7-4128-B267-01AD357FF30A}" srcOrd="1" destOrd="0" presId="urn:microsoft.com/office/officeart/2005/8/layout/cycle2"/>
    <dgm:cxn modelId="{B04083E2-5E7C-4D29-885A-978CA5E76853}" type="presOf" srcId="{338F7388-0E6B-411A-A089-9C1EFF50D5F4}" destId="{67D975B6-DEB2-485D-9C55-AA765518883F}" srcOrd="0" destOrd="0" presId="urn:microsoft.com/office/officeart/2005/8/layout/cycle2"/>
    <dgm:cxn modelId="{112EC2EC-2322-4EC1-BAD3-694E5FF4A072}" type="presOf" srcId="{802B2A84-5D1A-4919-B3E2-1F2A2705889F}" destId="{047FED6F-2511-41B9-97E2-CF71116BA132}" srcOrd="0" destOrd="0" presId="urn:microsoft.com/office/officeart/2005/8/layout/cycle2"/>
    <dgm:cxn modelId="{4A252BEF-BD4C-46F4-B1DB-7406DA89F62F}" srcId="{BD81289D-3943-4E54-AAFD-A4D435B31507}" destId="{802B2A84-5D1A-4919-B3E2-1F2A2705889F}" srcOrd="4" destOrd="0" parTransId="{5E735BEF-E171-4FDC-AD18-4EF67CEC844F}" sibTransId="{49EE33C9-E46F-4DD9-9793-21CFFDEA3DFF}"/>
    <dgm:cxn modelId="{71C46EF2-B9DC-4FF0-805F-4E98610C1E02}" type="presOf" srcId="{3F36F397-5963-4167-8787-F4A9206BB7FF}" destId="{2DCFA47F-2D6D-4DCB-A08F-FE6E823CD7C0}" srcOrd="0" destOrd="0" presId="urn:microsoft.com/office/officeart/2005/8/layout/cycle2"/>
    <dgm:cxn modelId="{05573584-B4B5-4574-BA0F-6E0A018AD559}" type="presParOf" srcId="{4A3E9E3B-6753-474E-96BD-F2D7F85DED8B}" destId="{F7BEB6F8-4131-4FB9-8704-728D9CDB8334}" srcOrd="0" destOrd="0" presId="urn:microsoft.com/office/officeart/2005/8/layout/cycle2"/>
    <dgm:cxn modelId="{01807FD9-B53A-428E-8122-E54ACADB67A1}" type="presParOf" srcId="{4A3E9E3B-6753-474E-96BD-F2D7F85DED8B}" destId="{82ED8625-8DA7-42EA-A60B-2D563DB2E59A}" srcOrd="1" destOrd="0" presId="urn:microsoft.com/office/officeart/2005/8/layout/cycle2"/>
    <dgm:cxn modelId="{4EAF06E5-E17B-4DBC-BD59-4D9DE33ABADB}" type="presParOf" srcId="{82ED8625-8DA7-42EA-A60B-2D563DB2E59A}" destId="{41A29FE6-B31C-426C-97CF-D6426DC086B6}" srcOrd="0" destOrd="0" presId="urn:microsoft.com/office/officeart/2005/8/layout/cycle2"/>
    <dgm:cxn modelId="{A73F5200-3266-417F-965F-B7667BC9240F}" type="presParOf" srcId="{4A3E9E3B-6753-474E-96BD-F2D7F85DED8B}" destId="{695261DC-6C67-4C5B-99D6-6576A8419CB7}" srcOrd="2" destOrd="0" presId="urn:microsoft.com/office/officeart/2005/8/layout/cycle2"/>
    <dgm:cxn modelId="{2EFA6983-7546-43C3-AF5B-04434849817B}" type="presParOf" srcId="{4A3E9E3B-6753-474E-96BD-F2D7F85DED8B}" destId="{2DCFA47F-2D6D-4DCB-A08F-FE6E823CD7C0}" srcOrd="3" destOrd="0" presId="urn:microsoft.com/office/officeart/2005/8/layout/cycle2"/>
    <dgm:cxn modelId="{553737ED-4F24-4DA3-865A-2CBD03102051}" type="presParOf" srcId="{2DCFA47F-2D6D-4DCB-A08F-FE6E823CD7C0}" destId="{16A436D4-30EF-4D01-9D7C-A6D53F7EA807}" srcOrd="0" destOrd="0" presId="urn:microsoft.com/office/officeart/2005/8/layout/cycle2"/>
    <dgm:cxn modelId="{4BD5FDB9-DD1E-4FFB-A6D8-A632B7D5B3D3}" type="presParOf" srcId="{4A3E9E3B-6753-474E-96BD-F2D7F85DED8B}" destId="{3BAA47BF-08D9-496C-A1A8-A59882F02A5A}" srcOrd="4" destOrd="0" presId="urn:microsoft.com/office/officeart/2005/8/layout/cycle2"/>
    <dgm:cxn modelId="{2393DA50-E8C0-4C7D-A6DE-FBDE7DFA8B0E}" type="presParOf" srcId="{4A3E9E3B-6753-474E-96BD-F2D7F85DED8B}" destId="{13253235-26F2-406A-B9F7-22E6B18999AB}" srcOrd="5" destOrd="0" presId="urn:microsoft.com/office/officeart/2005/8/layout/cycle2"/>
    <dgm:cxn modelId="{0626C751-4643-4D07-94FC-B2E41851674B}" type="presParOf" srcId="{13253235-26F2-406A-B9F7-22E6B18999AB}" destId="{FF9D7830-32FB-462E-BC8D-516BA483C5C1}" srcOrd="0" destOrd="0" presId="urn:microsoft.com/office/officeart/2005/8/layout/cycle2"/>
    <dgm:cxn modelId="{91C19F70-C259-4840-A5FE-EC7C8E9E6118}" type="presParOf" srcId="{4A3E9E3B-6753-474E-96BD-F2D7F85DED8B}" destId="{67D975B6-DEB2-485D-9C55-AA765518883F}" srcOrd="6" destOrd="0" presId="urn:microsoft.com/office/officeart/2005/8/layout/cycle2"/>
    <dgm:cxn modelId="{9478BCBE-46FF-42FA-A744-C0B1D8D72381}" type="presParOf" srcId="{4A3E9E3B-6753-474E-96BD-F2D7F85DED8B}" destId="{A2209ACA-9B8C-487F-A23F-54F6B98923A7}" srcOrd="7" destOrd="0" presId="urn:microsoft.com/office/officeart/2005/8/layout/cycle2"/>
    <dgm:cxn modelId="{C7A48B7C-3C69-41D9-852F-3824654A8568}" type="presParOf" srcId="{A2209ACA-9B8C-487F-A23F-54F6B98923A7}" destId="{AB123C98-C24A-4694-A4E8-2DFDB14D594C}" srcOrd="0" destOrd="0" presId="urn:microsoft.com/office/officeart/2005/8/layout/cycle2"/>
    <dgm:cxn modelId="{3E4AC2D2-A969-42DD-AC7D-0F49142248E1}" type="presParOf" srcId="{4A3E9E3B-6753-474E-96BD-F2D7F85DED8B}" destId="{047FED6F-2511-41B9-97E2-CF71116BA132}" srcOrd="8" destOrd="0" presId="urn:microsoft.com/office/officeart/2005/8/layout/cycle2"/>
    <dgm:cxn modelId="{ECF88BAA-370B-4F8C-83EE-D106BF071B06}" type="presParOf" srcId="{4A3E9E3B-6753-474E-96BD-F2D7F85DED8B}" destId="{B14E47D6-D925-4163-BE5B-3FC3F8F757A5}" srcOrd="9" destOrd="0" presId="urn:microsoft.com/office/officeart/2005/8/layout/cycle2"/>
    <dgm:cxn modelId="{C25CB00B-DE23-4404-834C-FBDB72EBC4DF}" type="presParOf" srcId="{B14E47D6-D925-4163-BE5B-3FC3F8F757A5}" destId="{A1129C7C-CFE7-4128-B267-01AD357FF30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115FA8-2F59-409A-9C09-A11F7734D134}" type="doc">
      <dgm:prSet loTypeId="urn:microsoft.com/office/officeart/2005/8/layout/hierarchy2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683DFD7-F153-4104-A76D-BCBAE751345B}">
      <dgm:prSet phldrT="[Text]" custT="1"/>
      <dgm:spPr/>
      <dgm:t>
        <a:bodyPr/>
        <a:lstStyle/>
        <a:p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Incoming Calls  </a:t>
          </a:r>
        </a:p>
      </dgm:t>
      <dgm:extLst>
        <a:ext uri="{E40237B7-FDA0-4F09-8148-C483321AD2D9}">
          <dgm14:cNvPr xmlns:dgm14="http://schemas.microsoft.com/office/drawing/2010/diagram" id="0" name="" descr="Diagram illustrating the following outline:&#10;Incoming Calls  &#10; Tier II Support Needed&#10;  Type 1 Assistance&#10;  Type 2 Assistance&#10; NO Tier II Support Needed&#10;  Automated reply&#10;"/>
        </a:ext>
      </dgm:extLst>
    </dgm:pt>
    <dgm:pt modelId="{1B1AAEEA-96E8-4D6A-BE42-E1165A1B17B8}" type="parTrans" cxnId="{0B8578EF-95CB-4E23-9414-A8FFB74D0EF5}">
      <dgm:prSet/>
      <dgm:spPr/>
      <dgm:t>
        <a:bodyPr/>
        <a:lstStyle/>
        <a:p>
          <a:endParaRPr lang="en-US"/>
        </a:p>
      </dgm:t>
    </dgm:pt>
    <dgm:pt modelId="{B1902FB5-22BC-43E6-97A2-367C7AD49837}" type="sibTrans" cxnId="{0B8578EF-95CB-4E23-9414-A8FFB74D0EF5}">
      <dgm:prSet/>
      <dgm:spPr/>
      <dgm:t>
        <a:bodyPr/>
        <a:lstStyle/>
        <a:p>
          <a:endParaRPr lang="en-US"/>
        </a:p>
      </dgm:t>
    </dgm:pt>
    <dgm:pt modelId="{030C98B4-5FA6-4FFF-BA42-911A705CD772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Type 1 Assistance</a:t>
          </a:r>
        </a:p>
      </dgm:t>
      <dgm:extLst>
        <a:ext uri="{E40237B7-FDA0-4F09-8148-C483321AD2D9}">
          <dgm14:cNvPr xmlns:dgm14="http://schemas.microsoft.com/office/drawing/2010/diagram" id="0" name="" descr="Diagram illustrating the following outline:&#10;Incoming Calls  &#10; Tier II Support Needed&#10;  Type 1 Assistance&#10;  Type 2 Assistance&#10; NO Tier II Support Needed&#10;  Automated reply&#10;"/>
        </a:ext>
      </dgm:extLst>
    </dgm:pt>
    <dgm:pt modelId="{A33E2B7A-F3A0-4D53-90D2-4D475CE706B2}" type="parTrans" cxnId="{2D5F953D-7B43-4776-A13C-E36468A49703}">
      <dgm:prSet/>
      <dgm:spPr/>
      <dgm:t>
        <a:bodyPr/>
        <a:lstStyle/>
        <a:p>
          <a:endParaRPr lang="en-US"/>
        </a:p>
      </dgm:t>
    </dgm:pt>
    <dgm:pt modelId="{2626BC0A-A11C-45C5-8B34-95600EA11492}" type="sibTrans" cxnId="{2D5F953D-7B43-4776-A13C-E36468A49703}">
      <dgm:prSet/>
      <dgm:spPr/>
      <dgm:t>
        <a:bodyPr/>
        <a:lstStyle/>
        <a:p>
          <a:endParaRPr lang="en-US"/>
        </a:p>
      </dgm:t>
    </dgm:pt>
    <dgm:pt modelId="{D69ABFB2-7F1C-4EE7-ABF5-5E266574A0A8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Type 2 Assistance</a:t>
          </a:r>
        </a:p>
      </dgm:t>
      <dgm:extLst>
        <a:ext uri="{E40237B7-FDA0-4F09-8148-C483321AD2D9}">
          <dgm14:cNvPr xmlns:dgm14="http://schemas.microsoft.com/office/drawing/2010/diagram" id="0" name="" descr="Diagram illustrating the following outline:&#10;Incoming Calls  &#10; Tier II Support Needed&#10;  Type 1 Assistance&#10;  Type 2 Assistance&#10; NO Tier II Support Needed&#10;  Automated reply&#10;"/>
        </a:ext>
      </dgm:extLst>
    </dgm:pt>
    <dgm:pt modelId="{F15048FE-01B4-43E6-B984-31BE58CAC3E3}" type="parTrans" cxnId="{695712BF-74CE-4C37-8E26-7777CCD9AA61}">
      <dgm:prSet/>
      <dgm:spPr/>
      <dgm:t>
        <a:bodyPr/>
        <a:lstStyle/>
        <a:p>
          <a:endParaRPr lang="en-US"/>
        </a:p>
      </dgm:t>
    </dgm:pt>
    <dgm:pt modelId="{93F9E78A-9376-4760-9F2F-542D9CCC9BAF}" type="sibTrans" cxnId="{695712BF-74CE-4C37-8E26-7777CCD9AA61}">
      <dgm:prSet/>
      <dgm:spPr/>
      <dgm:t>
        <a:bodyPr/>
        <a:lstStyle/>
        <a:p>
          <a:endParaRPr lang="en-US"/>
        </a:p>
      </dgm:t>
    </dgm:pt>
    <dgm:pt modelId="{AFB54FA9-7324-467B-8487-EF7D4BEC0570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NO Tier II Support Needed</a:t>
          </a:r>
        </a:p>
      </dgm:t>
      <dgm:extLst>
        <a:ext uri="{E40237B7-FDA0-4F09-8148-C483321AD2D9}">
          <dgm14:cNvPr xmlns:dgm14="http://schemas.microsoft.com/office/drawing/2010/diagram" id="0" name="" descr="Diagram illustrating the following outline:&#10;Incoming Calls  &#10; Tier II Support Needed&#10;  Type 1 Assistance&#10;  Type 2 Assistance&#10; NO Tier II Support Needed&#10;  Automated reply&#10;"/>
        </a:ext>
      </dgm:extLst>
    </dgm:pt>
    <dgm:pt modelId="{B3F7A654-BC4C-45E3-810A-573C08C4BD71}" type="parTrans" cxnId="{95BF2E83-F97A-4A42-B315-6A6734984E67}">
      <dgm:prSet/>
      <dgm:spPr/>
      <dgm:t>
        <a:bodyPr/>
        <a:lstStyle/>
        <a:p>
          <a:endParaRPr lang="en-US"/>
        </a:p>
      </dgm:t>
    </dgm:pt>
    <dgm:pt modelId="{ED6C0827-6D45-4A6B-A8C6-1D022DE5084B}" type="sibTrans" cxnId="{95BF2E83-F97A-4A42-B315-6A6734984E67}">
      <dgm:prSet/>
      <dgm:spPr/>
      <dgm:t>
        <a:bodyPr/>
        <a:lstStyle/>
        <a:p>
          <a:endParaRPr lang="en-US"/>
        </a:p>
      </dgm:t>
    </dgm:pt>
    <dgm:pt modelId="{DEAAEEF5-984C-4DE8-BDFC-0EDE7177A348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Automated reply</a:t>
          </a:r>
        </a:p>
      </dgm:t>
      <dgm:extLst>
        <a:ext uri="{E40237B7-FDA0-4F09-8148-C483321AD2D9}">
          <dgm14:cNvPr xmlns:dgm14="http://schemas.microsoft.com/office/drawing/2010/diagram" id="0" name="" descr="Diagram illustrating the following outline:&#10;Incoming Calls  &#10; Tier II Support Needed&#10;  Type 1 Assistance&#10;  Type 2 Assistance&#10; NO Tier II Support Needed&#10;  Automated reply&#10;"/>
        </a:ext>
      </dgm:extLst>
    </dgm:pt>
    <dgm:pt modelId="{22BA14F8-B9BB-496F-8163-B9D694487971}" type="parTrans" cxnId="{C4304C00-9F3F-4C08-AE59-C98C12432099}">
      <dgm:prSet/>
      <dgm:spPr/>
      <dgm:t>
        <a:bodyPr/>
        <a:lstStyle/>
        <a:p>
          <a:endParaRPr lang="en-US"/>
        </a:p>
      </dgm:t>
    </dgm:pt>
    <dgm:pt modelId="{E87ADB0E-B19A-4E54-A2C4-082DA0562B23}" type="sibTrans" cxnId="{C4304C00-9F3F-4C08-AE59-C98C12432099}">
      <dgm:prSet/>
      <dgm:spPr/>
      <dgm:t>
        <a:bodyPr/>
        <a:lstStyle/>
        <a:p>
          <a:endParaRPr lang="en-US"/>
        </a:p>
      </dgm:t>
    </dgm:pt>
    <dgm:pt modelId="{F11330C1-6C83-4C12-9D6A-0723D446D9A0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Tier II Support Needed</a:t>
          </a:r>
        </a:p>
      </dgm:t>
      <dgm:extLst>
        <a:ext uri="{E40237B7-FDA0-4F09-8148-C483321AD2D9}">
          <dgm14:cNvPr xmlns:dgm14="http://schemas.microsoft.com/office/drawing/2010/diagram" id="0" name="" descr="&#10;"/>
        </a:ext>
      </dgm:extLst>
    </dgm:pt>
    <dgm:pt modelId="{8A8C677F-46A3-45C9-A1A3-C58D3DDCFB3E}" type="sibTrans" cxnId="{2FDEB626-4FD1-4501-B9AA-EBBADCDA5404}">
      <dgm:prSet/>
      <dgm:spPr/>
      <dgm:t>
        <a:bodyPr/>
        <a:lstStyle/>
        <a:p>
          <a:endParaRPr lang="en-US"/>
        </a:p>
      </dgm:t>
    </dgm:pt>
    <dgm:pt modelId="{50A01CE4-0E12-4F52-B1AD-6AA3895390AE}" type="parTrans" cxnId="{2FDEB626-4FD1-4501-B9AA-EBBADCDA5404}">
      <dgm:prSet/>
      <dgm:spPr/>
      <dgm:t>
        <a:bodyPr/>
        <a:lstStyle/>
        <a:p>
          <a:endParaRPr lang="en-US"/>
        </a:p>
      </dgm:t>
    </dgm:pt>
    <dgm:pt modelId="{C9D3A7DF-DF48-4868-A9C5-E6DD40566BD7}" type="pres">
      <dgm:prSet presAssocID="{C5115FA8-2F59-409A-9C09-A11F7734D13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D5488A2-C1BC-463C-9782-8C973B9179AE}" type="pres">
      <dgm:prSet presAssocID="{3683DFD7-F153-4104-A76D-BCBAE751345B}" presName="root1" presStyleCnt="0"/>
      <dgm:spPr/>
    </dgm:pt>
    <dgm:pt modelId="{B5FDCEE4-AF8C-435D-9DA2-76DCCB540720}" type="pres">
      <dgm:prSet presAssocID="{3683DFD7-F153-4104-A76D-BCBAE751345B}" presName="LevelOneTextNode" presStyleLbl="node0" presStyleIdx="0" presStyleCnt="1">
        <dgm:presLayoutVars>
          <dgm:chPref val="3"/>
        </dgm:presLayoutVars>
      </dgm:prSet>
      <dgm:spPr/>
    </dgm:pt>
    <dgm:pt modelId="{5ECF8E87-4A8E-4EF7-A09B-C8DCA0C68C0D}" type="pres">
      <dgm:prSet presAssocID="{3683DFD7-F153-4104-A76D-BCBAE751345B}" presName="level2hierChild" presStyleCnt="0"/>
      <dgm:spPr/>
    </dgm:pt>
    <dgm:pt modelId="{3559BFB7-6CC5-4A3F-81FA-935932DBB6B2}" type="pres">
      <dgm:prSet presAssocID="{50A01CE4-0E12-4F52-B1AD-6AA3895390AE}" presName="conn2-1" presStyleLbl="parChTrans1D2" presStyleIdx="0" presStyleCnt="2"/>
      <dgm:spPr/>
    </dgm:pt>
    <dgm:pt modelId="{BB858E2E-DDB8-4F02-B4B1-1CEC0A92F7A4}" type="pres">
      <dgm:prSet presAssocID="{50A01CE4-0E12-4F52-B1AD-6AA3895390AE}" presName="connTx" presStyleLbl="parChTrans1D2" presStyleIdx="0" presStyleCnt="2"/>
      <dgm:spPr/>
    </dgm:pt>
    <dgm:pt modelId="{2B34844A-44D2-40CA-BCEC-1ADAD0E1AD64}" type="pres">
      <dgm:prSet presAssocID="{F11330C1-6C83-4C12-9D6A-0723D446D9A0}" presName="root2" presStyleCnt="0"/>
      <dgm:spPr/>
    </dgm:pt>
    <dgm:pt modelId="{63039D57-FA20-4331-AE6B-652F672B7FE2}" type="pres">
      <dgm:prSet presAssocID="{F11330C1-6C83-4C12-9D6A-0723D446D9A0}" presName="LevelTwoTextNode" presStyleLbl="node2" presStyleIdx="0" presStyleCnt="2">
        <dgm:presLayoutVars>
          <dgm:chPref val="3"/>
        </dgm:presLayoutVars>
      </dgm:prSet>
      <dgm:spPr/>
    </dgm:pt>
    <dgm:pt modelId="{883299D6-E735-4078-8602-6BE63FA2B47E}" type="pres">
      <dgm:prSet presAssocID="{F11330C1-6C83-4C12-9D6A-0723D446D9A0}" presName="level3hierChild" presStyleCnt="0"/>
      <dgm:spPr/>
    </dgm:pt>
    <dgm:pt modelId="{6D6C540A-43CD-4755-9B7D-918618A6C197}" type="pres">
      <dgm:prSet presAssocID="{A33E2B7A-F3A0-4D53-90D2-4D475CE706B2}" presName="conn2-1" presStyleLbl="parChTrans1D3" presStyleIdx="0" presStyleCnt="3"/>
      <dgm:spPr/>
    </dgm:pt>
    <dgm:pt modelId="{1D11482D-6A9A-45F7-8A79-FB3E83C92EDE}" type="pres">
      <dgm:prSet presAssocID="{A33E2B7A-F3A0-4D53-90D2-4D475CE706B2}" presName="connTx" presStyleLbl="parChTrans1D3" presStyleIdx="0" presStyleCnt="3"/>
      <dgm:spPr/>
    </dgm:pt>
    <dgm:pt modelId="{CA2E35E8-DEFC-4024-88B3-BA9A848D0C16}" type="pres">
      <dgm:prSet presAssocID="{030C98B4-5FA6-4FFF-BA42-911A705CD772}" presName="root2" presStyleCnt="0"/>
      <dgm:spPr/>
    </dgm:pt>
    <dgm:pt modelId="{8E76F224-DA34-42D8-ABFD-20F30213380A}" type="pres">
      <dgm:prSet presAssocID="{030C98B4-5FA6-4FFF-BA42-911A705CD772}" presName="LevelTwoTextNode" presStyleLbl="node3" presStyleIdx="0" presStyleCnt="3">
        <dgm:presLayoutVars>
          <dgm:chPref val="3"/>
        </dgm:presLayoutVars>
      </dgm:prSet>
      <dgm:spPr/>
    </dgm:pt>
    <dgm:pt modelId="{CE01A260-A507-4EAF-9A29-8A1A54420385}" type="pres">
      <dgm:prSet presAssocID="{030C98B4-5FA6-4FFF-BA42-911A705CD772}" presName="level3hierChild" presStyleCnt="0"/>
      <dgm:spPr/>
    </dgm:pt>
    <dgm:pt modelId="{D20F8F04-EA38-495E-A1B9-39362EDC8FFC}" type="pres">
      <dgm:prSet presAssocID="{F15048FE-01B4-43E6-B984-31BE58CAC3E3}" presName="conn2-1" presStyleLbl="parChTrans1D3" presStyleIdx="1" presStyleCnt="3"/>
      <dgm:spPr/>
    </dgm:pt>
    <dgm:pt modelId="{CC767442-32D2-4497-A1B6-332C87E03EA1}" type="pres">
      <dgm:prSet presAssocID="{F15048FE-01B4-43E6-B984-31BE58CAC3E3}" presName="connTx" presStyleLbl="parChTrans1D3" presStyleIdx="1" presStyleCnt="3"/>
      <dgm:spPr/>
    </dgm:pt>
    <dgm:pt modelId="{42521D82-7452-49DE-808B-829E962035D3}" type="pres">
      <dgm:prSet presAssocID="{D69ABFB2-7F1C-4EE7-ABF5-5E266574A0A8}" presName="root2" presStyleCnt="0"/>
      <dgm:spPr/>
    </dgm:pt>
    <dgm:pt modelId="{E724E1C2-E08F-49CA-98F2-B4C43515ECA8}" type="pres">
      <dgm:prSet presAssocID="{D69ABFB2-7F1C-4EE7-ABF5-5E266574A0A8}" presName="LevelTwoTextNode" presStyleLbl="node3" presStyleIdx="1" presStyleCnt="3">
        <dgm:presLayoutVars>
          <dgm:chPref val="3"/>
        </dgm:presLayoutVars>
      </dgm:prSet>
      <dgm:spPr/>
    </dgm:pt>
    <dgm:pt modelId="{8F54BA0C-5D41-4D0E-B490-5D8BBB47419F}" type="pres">
      <dgm:prSet presAssocID="{D69ABFB2-7F1C-4EE7-ABF5-5E266574A0A8}" presName="level3hierChild" presStyleCnt="0"/>
      <dgm:spPr/>
    </dgm:pt>
    <dgm:pt modelId="{E669DD1D-99D1-4674-BA90-35A9564C6166}" type="pres">
      <dgm:prSet presAssocID="{B3F7A654-BC4C-45E3-810A-573C08C4BD71}" presName="conn2-1" presStyleLbl="parChTrans1D2" presStyleIdx="1" presStyleCnt="2"/>
      <dgm:spPr/>
    </dgm:pt>
    <dgm:pt modelId="{50FFF0B9-DD8F-4DEC-B5AD-AB5F6A4C38F4}" type="pres">
      <dgm:prSet presAssocID="{B3F7A654-BC4C-45E3-810A-573C08C4BD71}" presName="connTx" presStyleLbl="parChTrans1D2" presStyleIdx="1" presStyleCnt="2"/>
      <dgm:spPr/>
    </dgm:pt>
    <dgm:pt modelId="{FABD2B85-CEED-43F4-A26E-BDC65509F128}" type="pres">
      <dgm:prSet presAssocID="{AFB54FA9-7324-467B-8487-EF7D4BEC0570}" presName="root2" presStyleCnt="0"/>
      <dgm:spPr/>
    </dgm:pt>
    <dgm:pt modelId="{EEB2AAF8-BA1D-4C38-89AF-24AFB0F6B025}" type="pres">
      <dgm:prSet presAssocID="{AFB54FA9-7324-467B-8487-EF7D4BEC0570}" presName="LevelTwoTextNode" presStyleLbl="node2" presStyleIdx="1" presStyleCnt="2">
        <dgm:presLayoutVars>
          <dgm:chPref val="3"/>
        </dgm:presLayoutVars>
      </dgm:prSet>
      <dgm:spPr/>
    </dgm:pt>
    <dgm:pt modelId="{BEF18BDE-52C9-4690-85AC-7914A13BDBEE}" type="pres">
      <dgm:prSet presAssocID="{AFB54FA9-7324-467B-8487-EF7D4BEC0570}" presName="level3hierChild" presStyleCnt="0"/>
      <dgm:spPr/>
    </dgm:pt>
    <dgm:pt modelId="{AABD30A8-2351-4C30-9618-C1B4E2AC7274}" type="pres">
      <dgm:prSet presAssocID="{22BA14F8-B9BB-496F-8163-B9D694487971}" presName="conn2-1" presStyleLbl="parChTrans1D3" presStyleIdx="2" presStyleCnt="3"/>
      <dgm:spPr/>
    </dgm:pt>
    <dgm:pt modelId="{CD825C23-16AC-4EBB-B19E-5D3FF6642689}" type="pres">
      <dgm:prSet presAssocID="{22BA14F8-B9BB-496F-8163-B9D694487971}" presName="connTx" presStyleLbl="parChTrans1D3" presStyleIdx="2" presStyleCnt="3"/>
      <dgm:spPr/>
    </dgm:pt>
    <dgm:pt modelId="{8102BA05-5DCE-4199-B665-D2FE35101614}" type="pres">
      <dgm:prSet presAssocID="{DEAAEEF5-984C-4DE8-BDFC-0EDE7177A348}" presName="root2" presStyleCnt="0"/>
      <dgm:spPr/>
    </dgm:pt>
    <dgm:pt modelId="{F1B24300-C39F-4250-A304-93FF9A077DAA}" type="pres">
      <dgm:prSet presAssocID="{DEAAEEF5-984C-4DE8-BDFC-0EDE7177A348}" presName="LevelTwoTextNode" presStyleLbl="node3" presStyleIdx="2" presStyleCnt="3">
        <dgm:presLayoutVars>
          <dgm:chPref val="3"/>
        </dgm:presLayoutVars>
      </dgm:prSet>
      <dgm:spPr/>
    </dgm:pt>
    <dgm:pt modelId="{5507CC55-25AE-416C-86A8-379D361802BE}" type="pres">
      <dgm:prSet presAssocID="{DEAAEEF5-984C-4DE8-BDFC-0EDE7177A348}" presName="level3hierChild" presStyleCnt="0"/>
      <dgm:spPr/>
    </dgm:pt>
  </dgm:ptLst>
  <dgm:cxnLst>
    <dgm:cxn modelId="{C4304C00-9F3F-4C08-AE59-C98C12432099}" srcId="{AFB54FA9-7324-467B-8487-EF7D4BEC0570}" destId="{DEAAEEF5-984C-4DE8-BDFC-0EDE7177A348}" srcOrd="0" destOrd="0" parTransId="{22BA14F8-B9BB-496F-8163-B9D694487971}" sibTransId="{E87ADB0E-B19A-4E54-A2C4-082DA0562B23}"/>
    <dgm:cxn modelId="{5E47B301-7EA5-453E-AD4F-398267A0E7F6}" type="presOf" srcId="{F15048FE-01B4-43E6-B984-31BE58CAC3E3}" destId="{D20F8F04-EA38-495E-A1B9-39362EDC8FFC}" srcOrd="0" destOrd="0" presId="urn:microsoft.com/office/officeart/2005/8/layout/hierarchy2"/>
    <dgm:cxn modelId="{7C7A920F-EB24-4156-9445-AEE83BD5197E}" type="presOf" srcId="{F11330C1-6C83-4C12-9D6A-0723D446D9A0}" destId="{63039D57-FA20-4331-AE6B-652F672B7FE2}" srcOrd="0" destOrd="0" presId="urn:microsoft.com/office/officeart/2005/8/layout/hierarchy2"/>
    <dgm:cxn modelId="{5AF6E71F-083D-47AD-A05D-6316344BDE4F}" type="presOf" srcId="{C5115FA8-2F59-409A-9C09-A11F7734D134}" destId="{C9D3A7DF-DF48-4868-A9C5-E6DD40566BD7}" srcOrd="0" destOrd="0" presId="urn:microsoft.com/office/officeart/2005/8/layout/hierarchy2"/>
    <dgm:cxn modelId="{2FDEB626-4FD1-4501-B9AA-EBBADCDA5404}" srcId="{3683DFD7-F153-4104-A76D-BCBAE751345B}" destId="{F11330C1-6C83-4C12-9D6A-0723D446D9A0}" srcOrd="0" destOrd="0" parTransId="{50A01CE4-0E12-4F52-B1AD-6AA3895390AE}" sibTransId="{8A8C677F-46A3-45C9-A1A3-C58D3DDCFB3E}"/>
    <dgm:cxn modelId="{962C9E2A-A2E8-46A8-BA8D-2AE68055A58A}" type="presOf" srcId="{50A01CE4-0E12-4F52-B1AD-6AA3895390AE}" destId="{3559BFB7-6CC5-4A3F-81FA-935932DBB6B2}" srcOrd="0" destOrd="0" presId="urn:microsoft.com/office/officeart/2005/8/layout/hierarchy2"/>
    <dgm:cxn modelId="{B881DE30-1AC2-4806-BABB-7AEEF0851BEA}" type="presOf" srcId="{D69ABFB2-7F1C-4EE7-ABF5-5E266574A0A8}" destId="{E724E1C2-E08F-49CA-98F2-B4C43515ECA8}" srcOrd="0" destOrd="0" presId="urn:microsoft.com/office/officeart/2005/8/layout/hierarchy2"/>
    <dgm:cxn modelId="{C2BD1238-9325-4DC0-A2D1-1AF48103B079}" type="presOf" srcId="{B3F7A654-BC4C-45E3-810A-573C08C4BD71}" destId="{E669DD1D-99D1-4674-BA90-35A9564C6166}" srcOrd="0" destOrd="0" presId="urn:microsoft.com/office/officeart/2005/8/layout/hierarchy2"/>
    <dgm:cxn modelId="{F8AA193A-D1AD-4DC9-8674-2D40A5316E1B}" type="presOf" srcId="{22BA14F8-B9BB-496F-8163-B9D694487971}" destId="{AABD30A8-2351-4C30-9618-C1B4E2AC7274}" srcOrd="0" destOrd="0" presId="urn:microsoft.com/office/officeart/2005/8/layout/hierarchy2"/>
    <dgm:cxn modelId="{2D5F953D-7B43-4776-A13C-E36468A49703}" srcId="{F11330C1-6C83-4C12-9D6A-0723D446D9A0}" destId="{030C98B4-5FA6-4FFF-BA42-911A705CD772}" srcOrd="0" destOrd="0" parTransId="{A33E2B7A-F3A0-4D53-90D2-4D475CE706B2}" sibTransId="{2626BC0A-A11C-45C5-8B34-95600EA11492}"/>
    <dgm:cxn modelId="{A94DF167-5160-4A1C-A2CE-E5891B6E3AEB}" type="presOf" srcId="{DEAAEEF5-984C-4DE8-BDFC-0EDE7177A348}" destId="{F1B24300-C39F-4250-A304-93FF9A077DAA}" srcOrd="0" destOrd="0" presId="urn:microsoft.com/office/officeart/2005/8/layout/hierarchy2"/>
    <dgm:cxn modelId="{4C8AE84C-4B85-4C31-9163-63C1902E6C6B}" type="presOf" srcId="{50A01CE4-0E12-4F52-B1AD-6AA3895390AE}" destId="{BB858E2E-DDB8-4F02-B4B1-1CEC0A92F7A4}" srcOrd="1" destOrd="0" presId="urn:microsoft.com/office/officeart/2005/8/layout/hierarchy2"/>
    <dgm:cxn modelId="{95BF2E83-F97A-4A42-B315-6A6734984E67}" srcId="{3683DFD7-F153-4104-A76D-BCBAE751345B}" destId="{AFB54FA9-7324-467B-8487-EF7D4BEC0570}" srcOrd="1" destOrd="0" parTransId="{B3F7A654-BC4C-45E3-810A-573C08C4BD71}" sibTransId="{ED6C0827-6D45-4A6B-A8C6-1D022DE5084B}"/>
    <dgm:cxn modelId="{DA1BCDA4-048C-43FD-9BC0-ED02F44B2193}" type="presOf" srcId="{F15048FE-01B4-43E6-B984-31BE58CAC3E3}" destId="{CC767442-32D2-4497-A1B6-332C87E03EA1}" srcOrd="1" destOrd="0" presId="urn:microsoft.com/office/officeart/2005/8/layout/hierarchy2"/>
    <dgm:cxn modelId="{4672CEB9-2B88-4190-8514-FD7378351DC8}" type="presOf" srcId="{3683DFD7-F153-4104-A76D-BCBAE751345B}" destId="{B5FDCEE4-AF8C-435D-9DA2-76DCCB540720}" srcOrd="0" destOrd="0" presId="urn:microsoft.com/office/officeart/2005/8/layout/hierarchy2"/>
    <dgm:cxn modelId="{62C7CEBB-D664-4E7A-824A-48AA9E59D53E}" type="presOf" srcId="{A33E2B7A-F3A0-4D53-90D2-4D475CE706B2}" destId="{1D11482D-6A9A-45F7-8A79-FB3E83C92EDE}" srcOrd="1" destOrd="0" presId="urn:microsoft.com/office/officeart/2005/8/layout/hierarchy2"/>
    <dgm:cxn modelId="{695712BF-74CE-4C37-8E26-7777CCD9AA61}" srcId="{F11330C1-6C83-4C12-9D6A-0723D446D9A0}" destId="{D69ABFB2-7F1C-4EE7-ABF5-5E266574A0A8}" srcOrd="1" destOrd="0" parTransId="{F15048FE-01B4-43E6-B984-31BE58CAC3E3}" sibTransId="{93F9E78A-9376-4760-9F2F-542D9CCC9BAF}"/>
    <dgm:cxn modelId="{249817CD-B79E-48DB-AD1A-FE5E42BB771F}" type="presOf" srcId="{AFB54FA9-7324-467B-8487-EF7D4BEC0570}" destId="{EEB2AAF8-BA1D-4C38-89AF-24AFB0F6B025}" srcOrd="0" destOrd="0" presId="urn:microsoft.com/office/officeart/2005/8/layout/hierarchy2"/>
    <dgm:cxn modelId="{1030B6D1-DC07-46BC-B071-E8828361E5C6}" type="presOf" srcId="{22BA14F8-B9BB-496F-8163-B9D694487971}" destId="{CD825C23-16AC-4EBB-B19E-5D3FF6642689}" srcOrd="1" destOrd="0" presId="urn:microsoft.com/office/officeart/2005/8/layout/hierarchy2"/>
    <dgm:cxn modelId="{852E0BE5-C230-47DB-A0DF-F4F0FD7B6B7E}" type="presOf" srcId="{A33E2B7A-F3A0-4D53-90D2-4D475CE706B2}" destId="{6D6C540A-43CD-4755-9B7D-918618A6C197}" srcOrd="0" destOrd="0" presId="urn:microsoft.com/office/officeart/2005/8/layout/hierarchy2"/>
    <dgm:cxn modelId="{D7AC7CE9-07B9-4BFA-9DE3-63033EDC914B}" type="presOf" srcId="{B3F7A654-BC4C-45E3-810A-573C08C4BD71}" destId="{50FFF0B9-DD8F-4DEC-B5AD-AB5F6A4C38F4}" srcOrd="1" destOrd="0" presId="urn:microsoft.com/office/officeart/2005/8/layout/hierarchy2"/>
    <dgm:cxn modelId="{0B8578EF-95CB-4E23-9414-A8FFB74D0EF5}" srcId="{C5115FA8-2F59-409A-9C09-A11F7734D134}" destId="{3683DFD7-F153-4104-A76D-BCBAE751345B}" srcOrd="0" destOrd="0" parTransId="{1B1AAEEA-96E8-4D6A-BE42-E1165A1B17B8}" sibTransId="{B1902FB5-22BC-43E6-97A2-367C7AD49837}"/>
    <dgm:cxn modelId="{A4DD7DF5-8E72-4C06-8103-C5E80F514C60}" type="presOf" srcId="{030C98B4-5FA6-4FFF-BA42-911A705CD772}" destId="{8E76F224-DA34-42D8-ABFD-20F30213380A}" srcOrd="0" destOrd="0" presId="urn:microsoft.com/office/officeart/2005/8/layout/hierarchy2"/>
    <dgm:cxn modelId="{338B0A8E-DF47-4F14-8034-97F0F631AFFD}" type="presParOf" srcId="{C9D3A7DF-DF48-4868-A9C5-E6DD40566BD7}" destId="{4D5488A2-C1BC-463C-9782-8C973B9179AE}" srcOrd="0" destOrd="0" presId="urn:microsoft.com/office/officeart/2005/8/layout/hierarchy2"/>
    <dgm:cxn modelId="{CDE700F8-6EEC-437F-B30C-CF9DDADE8CA6}" type="presParOf" srcId="{4D5488A2-C1BC-463C-9782-8C973B9179AE}" destId="{B5FDCEE4-AF8C-435D-9DA2-76DCCB540720}" srcOrd="0" destOrd="0" presId="urn:microsoft.com/office/officeart/2005/8/layout/hierarchy2"/>
    <dgm:cxn modelId="{9A95E328-0418-4C4B-9EB1-739E398527D5}" type="presParOf" srcId="{4D5488A2-C1BC-463C-9782-8C973B9179AE}" destId="{5ECF8E87-4A8E-4EF7-A09B-C8DCA0C68C0D}" srcOrd="1" destOrd="0" presId="urn:microsoft.com/office/officeart/2005/8/layout/hierarchy2"/>
    <dgm:cxn modelId="{6EE9F1BE-0676-46B6-93F9-6BDE9EE8148A}" type="presParOf" srcId="{5ECF8E87-4A8E-4EF7-A09B-C8DCA0C68C0D}" destId="{3559BFB7-6CC5-4A3F-81FA-935932DBB6B2}" srcOrd="0" destOrd="0" presId="urn:microsoft.com/office/officeart/2005/8/layout/hierarchy2"/>
    <dgm:cxn modelId="{6568B4AF-4E23-41D3-9804-FB316220C223}" type="presParOf" srcId="{3559BFB7-6CC5-4A3F-81FA-935932DBB6B2}" destId="{BB858E2E-DDB8-4F02-B4B1-1CEC0A92F7A4}" srcOrd="0" destOrd="0" presId="urn:microsoft.com/office/officeart/2005/8/layout/hierarchy2"/>
    <dgm:cxn modelId="{4744DFA1-1F5B-4ED4-B251-45CC02BFD219}" type="presParOf" srcId="{5ECF8E87-4A8E-4EF7-A09B-C8DCA0C68C0D}" destId="{2B34844A-44D2-40CA-BCEC-1ADAD0E1AD64}" srcOrd="1" destOrd="0" presId="urn:microsoft.com/office/officeart/2005/8/layout/hierarchy2"/>
    <dgm:cxn modelId="{65E129CB-63CD-4013-AF3B-B11CC78FB8F2}" type="presParOf" srcId="{2B34844A-44D2-40CA-BCEC-1ADAD0E1AD64}" destId="{63039D57-FA20-4331-AE6B-652F672B7FE2}" srcOrd="0" destOrd="0" presId="urn:microsoft.com/office/officeart/2005/8/layout/hierarchy2"/>
    <dgm:cxn modelId="{8FA59256-B8D7-4D6A-B84C-BB2292D0145C}" type="presParOf" srcId="{2B34844A-44D2-40CA-BCEC-1ADAD0E1AD64}" destId="{883299D6-E735-4078-8602-6BE63FA2B47E}" srcOrd="1" destOrd="0" presId="urn:microsoft.com/office/officeart/2005/8/layout/hierarchy2"/>
    <dgm:cxn modelId="{3D2D0CD6-8D76-4806-971A-6EC65D0E3E64}" type="presParOf" srcId="{883299D6-E735-4078-8602-6BE63FA2B47E}" destId="{6D6C540A-43CD-4755-9B7D-918618A6C197}" srcOrd="0" destOrd="0" presId="urn:microsoft.com/office/officeart/2005/8/layout/hierarchy2"/>
    <dgm:cxn modelId="{0FC48E8D-3AB4-4FBB-9DCA-27CB9BB16DA9}" type="presParOf" srcId="{6D6C540A-43CD-4755-9B7D-918618A6C197}" destId="{1D11482D-6A9A-45F7-8A79-FB3E83C92EDE}" srcOrd="0" destOrd="0" presId="urn:microsoft.com/office/officeart/2005/8/layout/hierarchy2"/>
    <dgm:cxn modelId="{B27A0BE1-6AFD-44C3-9BDD-1373A15CEA40}" type="presParOf" srcId="{883299D6-E735-4078-8602-6BE63FA2B47E}" destId="{CA2E35E8-DEFC-4024-88B3-BA9A848D0C16}" srcOrd="1" destOrd="0" presId="urn:microsoft.com/office/officeart/2005/8/layout/hierarchy2"/>
    <dgm:cxn modelId="{1EAE9BCF-5B86-4BF3-88BE-4A0E7E8B3F5B}" type="presParOf" srcId="{CA2E35E8-DEFC-4024-88B3-BA9A848D0C16}" destId="{8E76F224-DA34-42D8-ABFD-20F30213380A}" srcOrd="0" destOrd="0" presId="urn:microsoft.com/office/officeart/2005/8/layout/hierarchy2"/>
    <dgm:cxn modelId="{3109E2ED-072B-4827-B69F-BEF0657CDAFC}" type="presParOf" srcId="{CA2E35E8-DEFC-4024-88B3-BA9A848D0C16}" destId="{CE01A260-A507-4EAF-9A29-8A1A54420385}" srcOrd="1" destOrd="0" presId="urn:microsoft.com/office/officeart/2005/8/layout/hierarchy2"/>
    <dgm:cxn modelId="{03141A34-5C10-4F7C-B8DC-6871B2498E11}" type="presParOf" srcId="{883299D6-E735-4078-8602-6BE63FA2B47E}" destId="{D20F8F04-EA38-495E-A1B9-39362EDC8FFC}" srcOrd="2" destOrd="0" presId="urn:microsoft.com/office/officeart/2005/8/layout/hierarchy2"/>
    <dgm:cxn modelId="{E5151455-9949-45AA-B37C-C88E32AAACA3}" type="presParOf" srcId="{D20F8F04-EA38-495E-A1B9-39362EDC8FFC}" destId="{CC767442-32D2-4497-A1B6-332C87E03EA1}" srcOrd="0" destOrd="0" presId="urn:microsoft.com/office/officeart/2005/8/layout/hierarchy2"/>
    <dgm:cxn modelId="{EB7112E3-35B6-438D-B8E5-4E31DB3A29D0}" type="presParOf" srcId="{883299D6-E735-4078-8602-6BE63FA2B47E}" destId="{42521D82-7452-49DE-808B-829E962035D3}" srcOrd="3" destOrd="0" presId="urn:microsoft.com/office/officeart/2005/8/layout/hierarchy2"/>
    <dgm:cxn modelId="{5239DDF5-944F-4B3F-99FF-A79D5BB5901F}" type="presParOf" srcId="{42521D82-7452-49DE-808B-829E962035D3}" destId="{E724E1C2-E08F-49CA-98F2-B4C43515ECA8}" srcOrd="0" destOrd="0" presId="urn:microsoft.com/office/officeart/2005/8/layout/hierarchy2"/>
    <dgm:cxn modelId="{75168B9F-95D9-4063-B5CD-7B325B1182F4}" type="presParOf" srcId="{42521D82-7452-49DE-808B-829E962035D3}" destId="{8F54BA0C-5D41-4D0E-B490-5D8BBB47419F}" srcOrd="1" destOrd="0" presId="urn:microsoft.com/office/officeart/2005/8/layout/hierarchy2"/>
    <dgm:cxn modelId="{B30CEF9D-8B7F-4724-95DA-3EB360B71D46}" type="presParOf" srcId="{5ECF8E87-4A8E-4EF7-A09B-C8DCA0C68C0D}" destId="{E669DD1D-99D1-4674-BA90-35A9564C6166}" srcOrd="2" destOrd="0" presId="urn:microsoft.com/office/officeart/2005/8/layout/hierarchy2"/>
    <dgm:cxn modelId="{13CA3836-1180-4FD8-9DE6-285E06AC4456}" type="presParOf" srcId="{E669DD1D-99D1-4674-BA90-35A9564C6166}" destId="{50FFF0B9-DD8F-4DEC-B5AD-AB5F6A4C38F4}" srcOrd="0" destOrd="0" presId="urn:microsoft.com/office/officeart/2005/8/layout/hierarchy2"/>
    <dgm:cxn modelId="{C8F035C7-90B1-450F-8F21-431D98785B0F}" type="presParOf" srcId="{5ECF8E87-4A8E-4EF7-A09B-C8DCA0C68C0D}" destId="{FABD2B85-CEED-43F4-A26E-BDC65509F128}" srcOrd="3" destOrd="0" presId="urn:microsoft.com/office/officeart/2005/8/layout/hierarchy2"/>
    <dgm:cxn modelId="{EBB59A4F-FD5A-4C48-918A-F9B5DE24B78A}" type="presParOf" srcId="{FABD2B85-CEED-43F4-A26E-BDC65509F128}" destId="{EEB2AAF8-BA1D-4C38-89AF-24AFB0F6B025}" srcOrd="0" destOrd="0" presId="urn:microsoft.com/office/officeart/2005/8/layout/hierarchy2"/>
    <dgm:cxn modelId="{6CEC6C00-AFB4-4DE4-ABA4-33C8C6F23C2B}" type="presParOf" srcId="{FABD2B85-CEED-43F4-A26E-BDC65509F128}" destId="{BEF18BDE-52C9-4690-85AC-7914A13BDBEE}" srcOrd="1" destOrd="0" presId="urn:microsoft.com/office/officeart/2005/8/layout/hierarchy2"/>
    <dgm:cxn modelId="{B54FEA5E-DC64-4943-B999-81141C95D1A4}" type="presParOf" srcId="{BEF18BDE-52C9-4690-85AC-7914A13BDBEE}" destId="{AABD30A8-2351-4C30-9618-C1B4E2AC7274}" srcOrd="0" destOrd="0" presId="urn:microsoft.com/office/officeart/2005/8/layout/hierarchy2"/>
    <dgm:cxn modelId="{0EEC8029-140F-4803-93A4-C5EEE7BF9F81}" type="presParOf" srcId="{AABD30A8-2351-4C30-9618-C1B4E2AC7274}" destId="{CD825C23-16AC-4EBB-B19E-5D3FF6642689}" srcOrd="0" destOrd="0" presId="urn:microsoft.com/office/officeart/2005/8/layout/hierarchy2"/>
    <dgm:cxn modelId="{7C1354C1-65E0-4BA0-B3C7-B1AFED2E6ADF}" type="presParOf" srcId="{BEF18BDE-52C9-4690-85AC-7914A13BDBEE}" destId="{8102BA05-5DCE-4199-B665-D2FE35101614}" srcOrd="1" destOrd="0" presId="urn:microsoft.com/office/officeart/2005/8/layout/hierarchy2"/>
    <dgm:cxn modelId="{EF624036-E4A3-4DF0-8EB4-3FBB843F1BCF}" type="presParOf" srcId="{8102BA05-5DCE-4199-B665-D2FE35101614}" destId="{F1B24300-C39F-4250-A304-93FF9A077DAA}" srcOrd="0" destOrd="0" presId="urn:microsoft.com/office/officeart/2005/8/layout/hierarchy2"/>
    <dgm:cxn modelId="{4B508AF9-0F59-410A-98C8-EF3CF259C94E}" type="presParOf" srcId="{8102BA05-5DCE-4199-B665-D2FE35101614}" destId="{5507CC55-25AE-416C-86A8-379D361802B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EB6F8-4131-4FB9-8704-728D9CDB8334}">
      <dsp:nvSpPr>
        <dsp:cNvPr id="0" name=""/>
        <dsp:cNvSpPr/>
      </dsp:nvSpPr>
      <dsp:spPr>
        <a:xfrm>
          <a:off x="3068733" y="2849"/>
          <a:ext cx="1711132" cy="171113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Define</a:t>
          </a:r>
        </a:p>
      </dsp:txBody>
      <dsp:txXfrm>
        <a:off x="3319322" y="253438"/>
        <a:ext cx="1209954" cy="1209954"/>
      </dsp:txXfrm>
    </dsp:sp>
    <dsp:sp modelId="{82ED8625-8DA7-42EA-A60B-2D563DB2E59A}">
      <dsp:nvSpPr>
        <dsp:cNvPr id="0" name=""/>
        <dsp:cNvSpPr/>
      </dsp:nvSpPr>
      <dsp:spPr>
        <a:xfrm rot="2160000">
          <a:off x="4725636" y="1316883"/>
          <a:ext cx="454250" cy="577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4738649" y="1392334"/>
        <a:ext cx="317975" cy="346505"/>
      </dsp:txXfrm>
    </dsp:sp>
    <dsp:sp modelId="{695261DC-6C67-4C5B-99D6-6576A8419CB7}">
      <dsp:nvSpPr>
        <dsp:cNvPr id="0" name=""/>
        <dsp:cNvSpPr/>
      </dsp:nvSpPr>
      <dsp:spPr>
        <a:xfrm>
          <a:off x="5146457" y="1512404"/>
          <a:ext cx="1711132" cy="171113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Measure</a:t>
          </a:r>
        </a:p>
      </dsp:txBody>
      <dsp:txXfrm>
        <a:off x="5397046" y="1762993"/>
        <a:ext cx="1209954" cy="1209954"/>
      </dsp:txXfrm>
    </dsp:sp>
    <dsp:sp modelId="{2DCFA47F-2D6D-4DCB-A08F-FE6E823CD7C0}">
      <dsp:nvSpPr>
        <dsp:cNvPr id="0" name=""/>
        <dsp:cNvSpPr/>
      </dsp:nvSpPr>
      <dsp:spPr>
        <a:xfrm rot="6480000">
          <a:off x="5382061" y="3288246"/>
          <a:ext cx="454250" cy="577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 rot="10800000">
        <a:off x="5471254" y="3338944"/>
        <a:ext cx="317975" cy="346505"/>
      </dsp:txXfrm>
    </dsp:sp>
    <dsp:sp modelId="{3BAA47BF-08D9-496C-A1A8-A59882F02A5A}">
      <dsp:nvSpPr>
        <dsp:cNvPr id="0" name=""/>
        <dsp:cNvSpPr/>
      </dsp:nvSpPr>
      <dsp:spPr>
        <a:xfrm>
          <a:off x="4352837" y="3954916"/>
          <a:ext cx="1711132" cy="171113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Analyze</a:t>
          </a:r>
        </a:p>
      </dsp:txBody>
      <dsp:txXfrm>
        <a:off x="4603426" y="4205505"/>
        <a:ext cx="1209954" cy="1209954"/>
      </dsp:txXfrm>
    </dsp:sp>
    <dsp:sp modelId="{13253235-26F2-406A-B9F7-22E6B18999AB}">
      <dsp:nvSpPr>
        <dsp:cNvPr id="0" name=""/>
        <dsp:cNvSpPr/>
      </dsp:nvSpPr>
      <dsp:spPr>
        <a:xfrm rot="10800000">
          <a:off x="3710031" y="4521729"/>
          <a:ext cx="454250" cy="577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 rot="10800000">
        <a:off x="3846306" y="4637230"/>
        <a:ext cx="317975" cy="346505"/>
      </dsp:txXfrm>
    </dsp:sp>
    <dsp:sp modelId="{67D975B6-DEB2-485D-9C55-AA765518883F}">
      <dsp:nvSpPr>
        <dsp:cNvPr id="0" name=""/>
        <dsp:cNvSpPr/>
      </dsp:nvSpPr>
      <dsp:spPr>
        <a:xfrm>
          <a:off x="1784629" y="3954916"/>
          <a:ext cx="1711132" cy="171113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Design</a:t>
          </a:r>
        </a:p>
      </dsp:txBody>
      <dsp:txXfrm>
        <a:off x="2035218" y="4205505"/>
        <a:ext cx="1209954" cy="1209954"/>
      </dsp:txXfrm>
    </dsp:sp>
    <dsp:sp modelId="{A2209ACA-9B8C-487F-A23F-54F6B98923A7}">
      <dsp:nvSpPr>
        <dsp:cNvPr id="0" name=""/>
        <dsp:cNvSpPr/>
      </dsp:nvSpPr>
      <dsp:spPr>
        <a:xfrm rot="15120000">
          <a:off x="2020233" y="3312700"/>
          <a:ext cx="454250" cy="577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 rot="10800000">
        <a:off x="2109426" y="3493004"/>
        <a:ext cx="317975" cy="346505"/>
      </dsp:txXfrm>
    </dsp:sp>
    <dsp:sp modelId="{047FED6F-2511-41B9-97E2-CF71116BA132}">
      <dsp:nvSpPr>
        <dsp:cNvPr id="0" name=""/>
        <dsp:cNvSpPr/>
      </dsp:nvSpPr>
      <dsp:spPr>
        <a:xfrm>
          <a:off x="991009" y="1512404"/>
          <a:ext cx="1711132" cy="171113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Verify</a:t>
          </a:r>
        </a:p>
      </dsp:txBody>
      <dsp:txXfrm>
        <a:off x="1241598" y="1762993"/>
        <a:ext cx="1209954" cy="1209954"/>
      </dsp:txXfrm>
    </dsp:sp>
    <dsp:sp modelId="{B14E47D6-D925-4163-BE5B-3FC3F8F757A5}">
      <dsp:nvSpPr>
        <dsp:cNvPr id="0" name=""/>
        <dsp:cNvSpPr/>
      </dsp:nvSpPr>
      <dsp:spPr>
        <a:xfrm rot="19440000">
          <a:off x="2647912" y="1331996"/>
          <a:ext cx="454250" cy="577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2660925" y="1487547"/>
        <a:ext cx="317975" cy="3465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FDCEE4-AF8C-435D-9DA2-76DCCB540720}">
      <dsp:nvSpPr>
        <dsp:cNvPr id="0" name=""/>
        <dsp:cNvSpPr/>
      </dsp:nvSpPr>
      <dsp:spPr>
        <a:xfrm>
          <a:off x="270" y="3443494"/>
          <a:ext cx="1704331" cy="85216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Incoming Calls  </a:t>
          </a:r>
        </a:p>
      </dsp:txBody>
      <dsp:txXfrm>
        <a:off x="25229" y="3468453"/>
        <a:ext cx="1654413" cy="802247"/>
      </dsp:txXfrm>
    </dsp:sp>
    <dsp:sp modelId="{3559BFB7-6CC5-4A3F-81FA-935932DBB6B2}">
      <dsp:nvSpPr>
        <dsp:cNvPr id="0" name=""/>
        <dsp:cNvSpPr/>
      </dsp:nvSpPr>
      <dsp:spPr>
        <a:xfrm rot="18770822">
          <a:off x="1544226" y="3491501"/>
          <a:ext cx="1002483" cy="21159"/>
        </a:xfrm>
        <a:custGeom>
          <a:avLst/>
          <a:gdLst/>
          <a:ahLst/>
          <a:cxnLst/>
          <a:rect l="0" t="0" r="0" b="0"/>
          <a:pathLst>
            <a:path>
              <a:moveTo>
                <a:pt x="0" y="10579"/>
              </a:moveTo>
              <a:lnTo>
                <a:pt x="1002483" y="1057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20405" y="3477019"/>
        <a:ext cx="50124" cy="50124"/>
      </dsp:txXfrm>
    </dsp:sp>
    <dsp:sp modelId="{63039D57-FA20-4331-AE6B-652F672B7FE2}">
      <dsp:nvSpPr>
        <dsp:cNvPr id="0" name=""/>
        <dsp:cNvSpPr/>
      </dsp:nvSpPr>
      <dsp:spPr>
        <a:xfrm>
          <a:off x="2386334" y="2708501"/>
          <a:ext cx="1704331" cy="85216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Arial" panose="020B0604020202020204" pitchFamily="34" charset="0"/>
              <a:cs typeface="Arial" panose="020B0604020202020204" pitchFamily="34" charset="0"/>
            </a:rPr>
            <a:t>Tier II Support Needed</a:t>
          </a:r>
        </a:p>
      </dsp:txBody>
      <dsp:txXfrm>
        <a:off x="2411293" y="2733460"/>
        <a:ext cx="1654413" cy="802247"/>
      </dsp:txXfrm>
    </dsp:sp>
    <dsp:sp modelId="{6D6C540A-43CD-4755-9B7D-918618A6C197}">
      <dsp:nvSpPr>
        <dsp:cNvPr id="0" name=""/>
        <dsp:cNvSpPr/>
      </dsp:nvSpPr>
      <dsp:spPr>
        <a:xfrm rot="19457599">
          <a:off x="4011753" y="2879007"/>
          <a:ext cx="839556" cy="21159"/>
        </a:xfrm>
        <a:custGeom>
          <a:avLst/>
          <a:gdLst/>
          <a:ahLst/>
          <a:cxnLst/>
          <a:rect l="0" t="0" r="0" b="0"/>
          <a:pathLst>
            <a:path>
              <a:moveTo>
                <a:pt x="0" y="10579"/>
              </a:moveTo>
              <a:lnTo>
                <a:pt x="839556" y="1057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10543" y="2868598"/>
        <a:ext cx="41977" cy="41977"/>
      </dsp:txXfrm>
    </dsp:sp>
    <dsp:sp modelId="{8E76F224-DA34-42D8-ABFD-20F30213380A}">
      <dsp:nvSpPr>
        <dsp:cNvPr id="0" name=""/>
        <dsp:cNvSpPr/>
      </dsp:nvSpPr>
      <dsp:spPr>
        <a:xfrm>
          <a:off x="4772398" y="2218506"/>
          <a:ext cx="1704331" cy="85216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Arial" panose="020B0604020202020204" pitchFamily="34" charset="0"/>
              <a:cs typeface="Arial" panose="020B0604020202020204" pitchFamily="34" charset="0"/>
            </a:rPr>
            <a:t>Type 1 Assistance</a:t>
          </a:r>
        </a:p>
      </dsp:txBody>
      <dsp:txXfrm>
        <a:off x="4797357" y="2243465"/>
        <a:ext cx="1654413" cy="802247"/>
      </dsp:txXfrm>
    </dsp:sp>
    <dsp:sp modelId="{D20F8F04-EA38-495E-A1B9-39362EDC8FFC}">
      <dsp:nvSpPr>
        <dsp:cNvPr id="0" name=""/>
        <dsp:cNvSpPr/>
      </dsp:nvSpPr>
      <dsp:spPr>
        <a:xfrm rot="2142401">
          <a:off x="4011753" y="3369002"/>
          <a:ext cx="839556" cy="21159"/>
        </a:xfrm>
        <a:custGeom>
          <a:avLst/>
          <a:gdLst/>
          <a:ahLst/>
          <a:cxnLst/>
          <a:rect l="0" t="0" r="0" b="0"/>
          <a:pathLst>
            <a:path>
              <a:moveTo>
                <a:pt x="0" y="10579"/>
              </a:moveTo>
              <a:lnTo>
                <a:pt x="839556" y="1057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10543" y="3358593"/>
        <a:ext cx="41977" cy="41977"/>
      </dsp:txXfrm>
    </dsp:sp>
    <dsp:sp modelId="{E724E1C2-E08F-49CA-98F2-B4C43515ECA8}">
      <dsp:nvSpPr>
        <dsp:cNvPr id="0" name=""/>
        <dsp:cNvSpPr/>
      </dsp:nvSpPr>
      <dsp:spPr>
        <a:xfrm>
          <a:off x="4772398" y="3198497"/>
          <a:ext cx="1704331" cy="85216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Arial" panose="020B0604020202020204" pitchFamily="34" charset="0"/>
              <a:cs typeface="Arial" panose="020B0604020202020204" pitchFamily="34" charset="0"/>
            </a:rPr>
            <a:t>Type 2 Assistance</a:t>
          </a:r>
        </a:p>
      </dsp:txBody>
      <dsp:txXfrm>
        <a:off x="4797357" y="3223456"/>
        <a:ext cx="1654413" cy="802247"/>
      </dsp:txXfrm>
    </dsp:sp>
    <dsp:sp modelId="{E669DD1D-99D1-4674-BA90-35A9564C6166}">
      <dsp:nvSpPr>
        <dsp:cNvPr id="0" name=""/>
        <dsp:cNvSpPr/>
      </dsp:nvSpPr>
      <dsp:spPr>
        <a:xfrm rot="2829178">
          <a:off x="1544226" y="4226494"/>
          <a:ext cx="1002483" cy="21159"/>
        </a:xfrm>
        <a:custGeom>
          <a:avLst/>
          <a:gdLst/>
          <a:ahLst/>
          <a:cxnLst/>
          <a:rect l="0" t="0" r="0" b="0"/>
          <a:pathLst>
            <a:path>
              <a:moveTo>
                <a:pt x="0" y="10579"/>
              </a:moveTo>
              <a:lnTo>
                <a:pt x="1002483" y="1057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20405" y="4212011"/>
        <a:ext cx="50124" cy="50124"/>
      </dsp:txXfrm>
    </dsp:sp>
    <dsp:sp modelId="{EEB2AAF8-BA1D-4C38-89AF-24AFB0F6B025}">
      <dsp:nvSpPr>
        <dsp:cNvPr id="0" name=""/>
        <dsp:cNvSpPr/>
      </dsp:nvSpPr>
      <dsp:spPr>
        <a:xfrm>
          <a:off x="2386334" y="4178487"/>
          <a:ext cx="1704331" cy="85216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Arial" panose="020B0604020202020204" pitchFamily="34" charset="0"/>
              <a:cs typeface="Arial" panose="020B0604020202020204" pitchFamily="34" charset="0"/>
            </a:rPr>
            <a:t>NO Tier II Support Needed</a:t>
          </a:r>
        </a:p>
      </dsp:txBody>
      <dsp:txXfrm>
        <a:off x="2411293" y="4203446"/>
        <a:ext cx="1654413" cy="802247"/>
      </dsp:txXfrm>
    </dsp:sp>
    <dsp:sp modelId="{AABD30A8-2351-4C30-9618-C1B4E2AC7274}">
      <dsp:nvSpPr>
        <dsp:cNvPr id="0" name=""/>
        <dsp:cNvSpPr/>
      </dsp:nvSpPr>
      <dsp:spPr>
        <a:xfrm>
          <a:off x="4090665" y="4593990"/>
          <a:ext cx="681732" cy="21159"/>
        </a:xfrm>
        <a:custGeom>
          <a:avLst/>
          <a:gdLst/>
          <a:ahLst/>
          <a:cxnLst/>
          <a:rect l="0" t="0" r="0" b="0"/>
          <a:pathLst>
            <a:path>
              <a:moveTo>
                <a:pt x="0" y="10579"/>
              </a:moveTo>
              <a:lnTo>
                <a:pt x="681732" y="1057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14488" y="4587527"/>
        <a:ext cx="34086" cy="34086"/>
      </dsp:txXfrm>
    </dsp:sp>
    <dsp:sp modelId="{F1B24300-C39F-4250-A304-93FF9A077DAA}">
      <dsp:nvSpPr>
        <dsp:cNvPr id="0" name=""/>
        <dsp:cNvSpPr/>
      </dsp:nvSpPr>
      <dsp:spPr>
        <a:xfrm>
          <a:off x="4772398" y="4178487"/>
          <a:ext cx="1704331" cy="85216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Arial" panose="020B0604020202020204" pitchFamily="34" charset="0"/>
              <a:cs typeface="Arial" panose="020B0604020202020204" pitchFamily="34" charset="0"/>
            </a:rPr>
            <a:t>Automated reply</a:t>
          </a:r>
        </a:p>
      </dsp:txBody>
      <dsp:txXfrm>
        <a:off x="4797357" y="4203446"/>
        <a:ext cx="1654413" cy="802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40FB0-00C3-43FF-8FA1-B36CCED5C3C3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E858E-FC7F-4A5E-A224-2E688F0702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58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E858E-FC7F-4A5E-A224-2E688F07028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185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E858E-FC7F-4A5E-A224-2E688F07028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11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0" lvl="1">
              <a:buFont typeface="Arial" panose="020B0604020202020204" pitchFamily="34" charset="0"/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E858E-FC7F-4A5E-A224-2E688F07028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389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E858E-FC7F-4A5E-A224-2E688F07028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824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E858E-FC7F-4A5E-A224-2E688F07028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195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E858E-FC7F-4A5E-A224-2E688F07028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477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E858E-FC7F-4A5E-A224-2E688F07028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914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E858E-FC7F-4A5E-A224-2E688F07028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890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E858E-FC7F-4A5E-A224-2E688F07028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17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E858E-FC7F-4A5E-A224-2E688F07028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90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E858E-FC7F-4A5E-A224-2E688F07028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19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E858E-FC7F-4A5E-A224-2E688F07028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92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E858E-FC7F-4A5E-A224-2E688F07028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74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E858E-FC7F-4A5E-A224-2E688F07028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59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E858E-FC7F-4A5E-A224-2E688F07028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30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alt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E858E-FC7F-4A5E-A224-2E688F07028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5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E858E-FC7F-4A5E-A224-2E688F07028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40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#1—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566928"/>
            <a:ext cx="9144000" cy="10241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630936" tIns="27432" rIns="630936" bIns="0" anchor="ctr" anchorCtr="0"/>
          <a:lstStyle>
            <a:lvl1pPr>
              <a:lnSpc>
                <a:spcPts val="3600"/>
              </a:lnSpc>
              <a:defRPr sz="3600" b="1">
                <a:solidFill>
                  <a:srgbClr val="073759"/>
                </a:solidFill>
              </a:defRPr>
            </a:lvl1pPr>
          </a:lstStyle>
          <a:p>
            <a:r>
              <a:rPr lang="en-US" dirty="0"/>
              <a:t>Content Slide Header, Do Not Resize Box,</a:t>
            </a:r>
            <a:br>
              <a:rPr lang="en-US" dirty="0"/>
            </a:br>
            <a:r>
              <a:rPr lang="en-US" dirty="0"/>
              <a:t>Two Lines of Text OK if Truly Necessary 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1143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C530FA84-3014-452E-90EC-655BA1AFD1F8}" type="datetime1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4592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#2—Multi-Leve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09600" y="2057400"/>
            <a:ext cx="80772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1143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42D41BD8-F932-40AA-8DAC-647898DB09A3}" type="datetime1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0" y="566928"/>
            <a:ext cx="9144000" cy="10241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630936" tIns="27432" rIns="630936" bIns="0" anchor="ctr" anchorCtr="0"/>
          <a:lstStyle>
            <a:lvl1pPr>
              <a:lnSpc>
                <a:spcPts val="3600"/>
              </a:lnSpc>
              <a:defRPr sz="3600" b="1">
                <a:solidFill>
                  <a:srgbClr val="073759"/>
                </a:solidFill>
              </a:defRPr>
            </a:lvl1pPr>
          </a:lstStyle>
          <a:p>
            <a:r>
              <a:rPr lang="en-US" dirty="0"/>
              <a:t>Content Slide Header, Do Not Resize Box,</a:t>
            </a:r>
            <a:br>
              <a:rPr lang="en-US" dirty="0"/>
            </a:br>
            <a:r>
              <a:rPr lang="en-US" dirty="0"/>
              <a:t>Two Lines of Text OK if Truly Necessary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#2—Multi-Leve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81000" y="3200400"/>
            <a:ext cx="12192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1143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42D41BD8-F932-40AA-8DAC-647898DB09A3}" type="datetime1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0" y="566928"/>
            <a:ext cx="9144000" cy="10241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630936" tIns="27432" rIns="630936" bIns="0" anchor="ctr" anchorCtr="0"/>
          <a:lstStyle>
            <a:lvl1pPr>
              <a:lnSpc>
                <a:spcPts val="3600"/>
              </a:lnSpc>
              <a:defRPr sz="3600" b="1">
                <a:solidFill>
                  <a:srgbClr val="073759"/>
                </a:solidFill>
              </a:defRPr>
            </a:lvl1pPr>
          </a:lstStyle>
          <a:p>
            <a:r>
              <a:rPr lang="en-US" dirty="0"/>
              <a:t>Content Slide Header, Do Not Resize Box,</a:t>
            </a:r>
            <a:br>
              <a:rPr lang="en-US" dirty="0"/>
            </a:br>
            <a:r>
              <a:rPr lang="en-US" dirty="0"/>
              <a:t>Two Lines of Text OK if Truly Necessary 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quarter" idx="14"/>
          </p:nvPr>
        </p:nvSpPr>
        <p:spPr>
          <a:xfrm>
            <a:off x="2190750" y="3200400"/>
            <a:ext cx="12192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sz="quarter" idx="15"/>
          </p:nvPr>
        </p:nvSpPr>
        <p:spPr>
          <a:xfrm>
            <a:off x="4000500" y="3200400"/>
            <a:ext cx="12192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9" name="Content Placeholder 5"/>
          <p:cNvSpPr>
            <a:spLocks noGrp="1"/>
          </p:cNvSpPr>
          <p:nvPr>
            <p:ph sz="quarter" idx="16"/>
          </p:nvPr>
        </p:nvSpPr>
        <p:spPr>
          <a:xfrm>
            <a:off x="5810250" y="3200400"/>
            <a:ext cx="12192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7"/>
          </p:nvPr>
        </p:nvSpPr>
        <p:spPr>
          <a:xfrm>
            <a:off x="7620000" y="3184864"/>
            <a:ext cx="12192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18"/>
          </p:nvPr>
        </p:nvSpPr>
        <p:spPr>
          <a:xfrm>
            <a:off x="1905000" y="4800600"/>
            <a:ext cx="5334000" cy="1676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04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#3—Single Image No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2057400"/>
            <a:ext cx="8686800" cy="426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1143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7D641EF-B916-441E-B967-F1C0ECBE98A6}" type="datetime1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0" y="566928"/>
            <a:ext cx="9144000" cy="10241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630936" tIns="27432" rIns="630936" bIns="0" anchor="ctr" anchorCtr="0"/>
          <a:lstStyle>
            <a:lvl1pPr>
              <a:lnSpc>
                <a:spcPts val="3600"/>
              </a:lnSpc>
              <a:defRPr sz="3600" b="1">
                <a:solidFill>
                  <a:srgbClr val="073759"/>
                </a:solidFill>
              </a:defRPr>
            </a:lvl1pPr>
          </a:lstStyle>
          <a:p>
            <a:r>
              <a:rPr lang="en-US" dirty="0"/>
              <a:t>Content Slide Header, Do Not Resize Box,</a:t>
            </a:r>
            <a:br>
              <a:rPr lang="en-US" dirty="0"/>
            </a:br>
            <a:r>
              <a:rPr lang="en-US" dirty="0"/>
              <a:t>Two Lines of Text OK if Truly Necessary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#4—Single 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1143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D538448-5F61-4F0C-9E44-17ED6D091BA2}" type="datetime1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28800"/>
            <a:ext cx="5486400" cy="3886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/>
          </p:nvPr>
        </p:nvSpPr>
        <p:spPr>
          <a:xfrm>
            <a:off x="1792288" y="5821363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0" y="566928"/>
            <a:ext cx="9144000" cy="10241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630936" tIns="27432" rIns="630936" bIns="0" anchor="ctr" anchorCtr="0"/>
          <a:lstStyle>
            <a:lvl1pPr>
              <a:lnSpc>
                <a:spcPts val="3600"/>
              </a:lnSpc>
              <a:defRPr sz="3600" b="1">
                <a:solidFill>
                  <a:srgbClr val="073759"/>
                </a:solidFill>
              </a:defRPr>
            </a:lvl1pPr>
          </a:lstStyle>
          <a:p>
            <a:r>
              <a:rPr lang="en-US" dirty="0"/>
              <a:t>Content Slide Header, Do Not Resize Box,</a:t>
            </a:r>
            <a:br>
              <a:rPr lang="en-US" dirty="0"/>
            </a:br>
            <a:r>
              <a:rPr lang="en-US" dirty="0"/>
              <a:t>Two Lines of Text OK if Truly Necessary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#5—Side by Side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1143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D538448-5F61-4F0C-9E44-17ED6D091BA2}" type="datetime1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0"/>
          </p:nvPr>
        </p:nvSpPr>
        <p:spPr>
          <a:xfrm>
            <a:off x="4648200" y="18288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0" y="566928"/>
            <a:ext cx="9144000" cy="10241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630936" tIns="27432" rIns="630936" bIns="0" anchor="ctr" anchorCtr="0"/>
          <a:lstStyle>
            <a:lvl1pPr>
              <a:lnSpc>
                <a:spcPts val="3600"/>
              </a:lnSpc>
              <a:defRPr sz="3600" b="1">
                <a:solidFill>
                  <a:srgbClr val="073759"/>
                </a:solidFill>
              </a:defRPr>
            </a:lvl1pPr>
          </a:lstStyle>
          <a:p>
            <a:r>
              <a:rPr lang="en-US" dirty="0"/>
              <a:t>Content Slide Header, Do Not Resize Box,</a:t>
            </a:r>
            <a:br>
              <a:rPr lang="en-US" dirty="0"/>
            </a:br>
            <a:r>
              <a:rPr lang="en-US" dirty="0"/>
              <a:t>Two Lines of Text OK if Truly Necessary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#6—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1143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D538448-5F61-4F0C-9E44-17ED6D091BA2}" type="datetime1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457200" y="1828798"/>
            <a:ext cx="3008313" cy="99060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5050" y="1828800"/>
            <a:ext cx="5111750" cy="4572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0"/>
          </p:nvPr>
        </p:nvSpPr>
        <p:spPr>
          <a:xfrm>
            <a:off x="457200" y="2990850"/>
            <a:ext cx="3008313" cy="3409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0" y="566928"/>
            <a:ext cx="9144000" cy="10241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630936" tIns="27432" rIns="630936" bIns="0" anchor="ctr" anchorCtr="0"/>
          <a:lstStyle>
            <a:lvl1pPr>
              <a:lnSpc>
                <a:spcPts val="3600"/>
              </a:lnSpc>
              <a:defRPr sz="3600" b="1">
                <a:solidFill>
                  <a:srgbClr val="073759"/>
                </a:solidFill>
              </a:defRPr>
            </a:lvl1pPr>
          </a:lstStyle>
          <a:p>
            <a:r>
              <a:rPr lang="en-US" dirty="0"/>
              <a:t>Content Slide Header, Do Not Resize Box,</a:t>
            </a:r>
            <a:br>
              <a:rPr lang="en-US" dirty="0"/>
            </a:br>
            <a:r>
              <a:rPr lang="en-US" dirty="0"/>
              <a:t>Two Lines of Text OK if Truly Necessary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#7—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1143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D538448-5F61-4F0C-9E44-17ED6D091BA2}" type="datetime1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748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0"/>
          </p:nvPr>
        </p:nvSpPr>
        <p:spPr>
          <a:xfrm>
            <a:off x="457200" y="2514600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748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5"/>
          <p:cNvSpPr>
            <a:spLocks noGrp="1"/>
          </p:cNvSpPr>
          <p:nvPr>
            <p:ph sz="quarter" idx="11"/>
          </p:nvPr>
        </p:nvSpPr>
        <p:spPr>
          <a:xfrm>
            <a:off x="4645025" y="2514600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0" y="566928"/>
            <a:ext cx="9144000" cy="10241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630936" tIns="27432" rIns="630936" bIns="0" anchor="ctr" anchorCtr="0"/>
          <a:lstStyle>
            <a:lvl1pPr>
              <a:lnSpc>
                <a:spcPts val="3600"/>
              </a:lnSpc>
              <a:defRPr sz="3600" b="1">
                <a:solidFill>
                  <a:srgbClr val="073759"/>
                </a:solidFill>
              </a:defRPr>
            </a:lvl1pPr>
          </a:lstStyle>
          <a:p>
            <a:r>
              <a:rPr lang="en-US" dirty="0"/>
              <a:t>Content Slide Header, Do Not Resize Box,</a:t>
            </a:r>
            <a:br>
              <a:rPr lang="en-US" dirty="0"/>
            </a:br>
            <a:r>
              <a:rPr lang="en-US" dirty="0"/>
              <a:t>Two Lines of Text OK if Truly Necessary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#8—Table or Qua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1143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C530FA84-3014-452E-90EC-655BA1AFD1F8}" type="datetime1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0" hasCustomPrompt="1"/>
          </p:nvPr>
        </p:nvSpPr>
        <p:spPr>
          <a:xfrm>
            <a:off x="0" y="1600200"/>
            <a:ext cx="9144000" cy="50292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FontTx/>
              <a:buNone/>
              <a:defRPr baseline="0"/>
            </a:lvl1pPr>
          </a:lstStyle>
          <a:p>
            <a:r>
              <a:rPr lang="en-US" dirty="0"/>
              <a:t>Use this placeholder for building tables </a:t>
            </a:r>
            <a:br>
              <a:rPr lang="en-US" dirty="0"/>
            </a:br>
            <a:r>
              <a:rPr lang="en-US" dirty="0"/>
              <a:t>like those used for </a:t>
            </a:r>
            <a:br>
              <a:rPr lang="en-US" dirty="0"/>
            </a:br>
            <a:r>
              <a:rPr lang="en-US" dirty="0"/>
              <a:t>agency weekly status reports (2-col x 5-rows) </a:t>
            </a:r>
            <a:br>
              <a:rPr lang="en-US" dirty="0"/>
            </a:br>
            <a:r>
              <a:rPr lang="en-US" dirty="0"/>
              <a:t>or quad charts for exec review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0" y="566928"/>
            <a:ext cx="9144000" cy="10241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630936" tIns="27432" rIns="630936" bIns="0" anchor="ctr" anchorCtr="0"/>
          <a:lstStyle>
            <a:lvl1pPr>
              <a:lnSpc>
                <a:spcPts val="3600"/>
              </a:lnSpc>
              <a:defRPr sz="3600" b="1">
                <a:solidFill>
                  <a:srgbClr val="073759"/>
                </a:solidFill>
              </a:defRPr>
            </a:lvl1pPr>
          </a:lstStyle>
          <a:p>
            <a:r>
              <a:rPr lang="en-US" dirty="0"/>
              <a:t>Content Slide Header, Do Not Resize Box,</a:t>
            </a:r>
            <a:br>
              <a:rPr lang="en-US" dirty="0"/>
            </a:br>
            <a:r>
              <a:rPr lang="en-US" dirty="0"/>
              <a:t>Two Lines of Text OK if Truly Necessary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1143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41ACDED9-1676-4F27-AFD1-3AD00443DDFF}" type="datetime1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75" r:id="rId3"/>
    <p:sldLayoutId id="2147483667" r:id="rId4"/>
    <p:sldLayoutId id="2147483668" r:id="rId5"/>
    <p:sldLayoutId id="2147483671" r:id="rId6"/>
    <p:sldLayoutId id="2147483669" r:id="rId7"/>
    <p:sldLayoutId id="2147483670" r:id="rId8"/>
    <p:sldLayoutId id="2147483672" r:id="rId9"/>
    <p:sldLayoutId id="2147483674" r:id="rId10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servicerecognitionweek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13" Type="http://schemas.openxmlformats.org/officeDocument/2006/relationships/image" Target="../media/image23.jpeg"/><Relationship Id="rId3" Type="http://schemas.openxmlformats.org/officeDocument/2006/relationships/image" Target="../media/image13.jpeg"/><Relationship Id="rId7" Type="http://schemas.openxmlformats.org/officeDocument/2006/relationships/image" Target="../media/image17.JPG"/><Relationship Id="rId12" Type="http://schemas.openxmlformats.org/officeDocument/2006/relationships/image" Target="../media/image2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11" Type="http://schemas.openxmlformats.org/officeDocument/2006/relationships/image" Target="../media/image21.png"/><Relationship Id="rId5" Type="http://schemas.openxmlformats.org/officeDocument/2006/relationships/image" Target="../media/image15.JPG"/><Relationship Id="rId10" Type="http://schemas.openxmlformats.org/officeDocument/2006/relationships/image" Target="../media/image20.jpeg"/><Relationship Id="rId4" Type="http://schemas.openxmlformats.org/officeDocument/2006/relationships/image" Target="../media/image14.JPG"/><Relationship Id="rId9" Type="http://schemas.openxmlformats.org/officeDocument/2006/relationships/image" Target="../media/image19.jpeg"/><Relationship Id="rId1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servicerecognitionweek.org/" TargetMode="External"/><Relationship Id="rId7" Type="http://schemas.openxmlformats.org/officeDocument/2006/relationships/hyperlink" Target="mailto:CLDConnect@opm.gov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go.usa.gov/xEGh3" TargetMode="External"/><Relationship Id="rId5" Type="http://schemas.openxmlformats.org/officeDocument/2006/relationships/hyperlink" Target="mailto:LeanSixSigma@opm.gov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LDConnect@opm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publicservicerecognitionweek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Welcome</a:t>
            </a:r>
          </a:p>
        </p:txBody>
      </p:sp>
      <p:pic>
        <p:nvPicPr>
          <p:cNvPr id="5" name="Picture 2" descr="Public Service Recognition Week, May 3-9, 202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9045" y="715668"/>
            <a:ext cx="8825909" cy="205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22723255-8639-4A72-ABAB-8611259AB54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3400" y="3200400"/>
            <a:ext cx="8077200" cy="3090672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endParaRPr lang="en-US" sz="1200" b="1" dirty="0">
              <a:solidFill>
                <a:srgbClr val="215D8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215D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Thanks for joining!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215D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webinar will begin shortly.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1400" b="1" dirty="0">
              <a:solidFill>
                <a:srgbClr val="C0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1400" b="1" dirty="0">
              <a:solidFill>
                <a:srgbClr val="C0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*If you are viewing on a government computer, please disconnect from your agency’s network/VPN.*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4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2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If you cannot hear through your computer, please dial: 1-800-832-0736. Enter Room: 7563371#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2D41BD8-F932-40AA-8DAC-647898DB09A3}" type="datetime1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58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5FC3A-DB88-4AB8-AEFB-B7719292E4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Why Design New Processes?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2A6D92-3015-4AA3-B398-38B0954E32E5}"/>
              </a:ext>
            </a:extLst>
          </p:cNvPr>
          <p:cNvSpPr txBox="1"/>
          <p:nvPr/>
        </p:nvSpPr>
        <p:spPr>
          <a:xfrm>
            <a:off x="762000" y="2286000"/>
            <a:ext cx="80772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Interpretation of customer needs – uncertain, incorrect, or incomplete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Limited alternatives analyzed and assessed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Limited requirements available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No clear stopping point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New initiatives implemented or executed incorrectly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14CAF3-FBEB-4B67-A728-F2BE0EACFC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530FA84-3014-452E-90EC-655BA1AFD1F8}" type="datetime1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CE0698-9062-4924-9A4E-48CB99CC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141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D7BD47B-747B-4B1C-BE9E-C591DE4944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66928"/>
            <a:ext cx="9144000" cy="1024128"/>
          </a:xfrm>
        </p:spPr>
        <p:txBody>
          <a:bodyPr anchor="ctr"/>
          <a:lstStyle/>
          <a:p>
            <a:r>
              <a:rPr lang="en-US" sz="3500" dirty="0"/>
              <a:t>Using Design for Six Sigma to Be Proactive!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B84533CA-DFD4-4DA8-9292-ABFB6EBA9515}"/>
              </a:ext>
            </a:extLst>
          </p:cNvPr>
          <p:cNvSpPr txBox="1">
            <a:spLocks/>
          </p:cNvSpPr>
          <p:nvPr/>
        </p:nvSpPr>
        <p:spPr>
          <a:xfrm>
            <a:off x="533400" y="2133600"/>
            <a:ext cx="8153400" cy="4495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Clr>
                <a:schemeClr val="tx1"/>
              </a:buClr>
              <a:buSzPct val="130000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Provides structure for managing development projects</a:t>
            </a:r>
          </a:p>
          <a:p>
            <a:pPr>
              <a:spcAft>
                <a:spcPts val="1200"/>
              </a:spcAft>
              <a:buClr>
                <a:schemeClr val="tx1"/>
              </a:buClr>
              <a:buSzPct val="130000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Prevents errors resulting in increased customer satisfaction</a:t>
            </a:r>
          </a:p>
          <a:p>
            <a:pPr>
              <a:spcAft>
                <a:spcPts val="1200"/>
              </a:spcAft>
              <a:buClr>
                <a:schemeClr val="tx1"/>
              </a:buClr>
              <a:buSzPct val="130000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Improves communications among organizations</a:t>
            </a:r>
          </a:p>
          <a:p>
            <a:pPr>
              <a:spcAft>
                <a:spcPts val="1200"/>
              </a:spcAft>
              <a:buClr>
                <a:schemeClr val="tx1"/>
              </a:buClr>
              <a:buSzPct val="130000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Ability to make predictions prior to full-</a:t>
            </a:r>
            <a:b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scale implementation</a:t>
            </a:r>
          </a:p>
          <a:p>
            <a:pPr>
              <a:spcAft>
                <a:spcPts val="1200"/>
              </a:spcAft>
              <a:buClr>
                <a:schemeClr val="tx1"/>
              </a:buClr>
              <a:buSzPct val="130000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Reduces total costs in the lifecycle</a:t>
            </a:r>
          </a:p>
          <a:p>
            <a:pPr>
              <a:spcAft>
                <a:spcPts val="1200"/>
              </a:spcAft>
              <a:buClr>
                <a:schemeClr val="tx1"/>
              </a:buClr>
              <a:buSzPct val="130000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Focuses on all customers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8DB472-5231-46D8-A008-3BE19CBB4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656" t="4156" r="5143" b="8562"/>
          <a:stretch/>
        </p:blipFill>
        <p:spPr>
          <a:xfrm>
            <a:off x="5760027" y="3886200"/>
            <a:ext cx="3365500" cy="2667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717B6E-813B-4476-9BBA-2B8210FA4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2D41BD8-F932-40AA-8DAC-647898DB09A3}" type="datetime1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951A89-BD55-4A07-B36B-F610F09AB6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898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Which Areas Would Benefit From Design for Six Sigma Improvements?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1828800"/>
            <a:ext cx="80772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	Some examples are listed below: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Human Resources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Contracting &amp; Procurement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 &amp; Helpdesk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Approvals &amp; Governance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	What other ideas do you have?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2D41BD8-F932-40AA-8DAC-647898DB09A3}" type="datetime1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610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566928"/>
            <a:ext cx="9144000" cy="1024128"/>
          </a:xfrm>
        </p:spPr>
        <p:txBody>
          <a:bodyPr anchor="ctr"/>
          <a:lstStyle/>
          <a:p>
            <a:r>
              <a:rPr lang="en-US" dirty="0"/>
              <a:t>Prioritizing Process Design &amp; Improvement Themes</a:t>
            </a:r>
          </a:p>
        </p:txBody>
      </p:sp>
      <p:grpSp>
        <p:nvGrpSpPr>
          <p:cNvPr id="7" name="Group 6" descr="A diagram showing a jumble of ideas becoming organized under headings">
            <a:extLst>
              <a:ext uri="{FF2B5EF4-FFF2-40B4-BE49-F238E27FC236}">
                <a16:creationId xmlns:a16="http://schemas.microsoft.com/office/drawing/2014/main" id="{1E2C0244-A72A-CA47-A46B-95111E90F8BE}"/>
              </a:ext>
            </a:extLst>
          </p:cNvPr>
          <p:cNvGrpSpPr/>
          <p:nvPr/>
        </p:nvGrpSpPr>
        <p:grpSpPr>
          <a:xfrm>
            <a:off x="235329" y="1981200"/>
            <a:ext cx="8575289" cy="4106194"/>
            <a:chOff x="235329" y="1981200"/>
            <a:chExt cx="8575289" cy="410619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00EFCBDA-F2E6-462F-8EC2-B32672ECBBBA}"/>
                </a:ext>
              </a:extLst>
            </p:cNvPr>
            <p:cNvSpPr/>
            <p:nvPr/>
          </p:nvSpPr>
          <p:spPr>
            <a:xfrm>
              <a:off x="235329" y="3209544"/>
              <a:ext cx="9144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215D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737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Idea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AB61D60-9FE0-4DC6-83F5-F92E2D514451}"/>
                </a:ext>
              </a:extLst>
            </p:cNvPr>
            <p:cNvSpPr/>
            <p:nvPr/>
          </p:nvSpPr>
          <p:spPr>
            <a:xfrm>
              <a:off x="244294" y="4056350"/>
              <a:ext cx="9144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215D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737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Idea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0AB4DE4-D567-49AE-9929-B28A07DD15A4}"/>
                </a:ext>
              </a:extLst>
            </p:cNvPr>
            <p:cNvSpPr/>
            <p:nvPr/>
          </p:nvSpPr>
          <p:spPr>
            <a:xfrm>
              <a:off x="7696199" y="1981200"/>
              <a:ext cx="1114419" cy="685800"/>
            </a:xfrm>
            <a:prstGeom prst="rect">
              <a:avLst/>
            </a:prstGeom>
            <a:solidFill>
              <a:srgbClr val="215D8C"/>
            </a:solidFill>
            <a:ln>
              <a:solidFill>
                <a:srgbClr val="215D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Heading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37E8025-1832-4A9C-B140-5E186DDE26C2}"/>
                </a:ext>
              </a:extLst>
            </p:cNvPr>
            <p:cNvSpPr/>
            <p:nvPr/>
          </p:nvSpPr>
          <p:spPr>
            <a:xfrm>
              <a:off x="1297645" y="3365706"/>
              <a:ext cx="9144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215D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737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Idea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0DFD024-5326-4CEE-8DD1-1DB059BBA99E}"/>
                </a:ext>
              </a:extLst>
            </p:cNvPr>
            <p:cNvSpPr/>
            <p:nvPr/>
          </p:nvSpPr>
          <p:spPr>
            <a:xfrm>
              <a:off x="2362200" y="4152900"/>
              <a:ext cx="9144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215D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737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Idea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FF8474E-390A-466F-9E96-9755DEC29D44}"/>
                </a:ext>
              </a:extLst>
            </p:cNvPr>
            <p:cNvSpPr/>
            <p:nvPr/>
          </p:nvSpPr>
          <p:spPr>
            <a:xfrm>
              <a:off x="1297645" y="4254912"/>
              <a:ext cx="9144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215D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737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Idea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1392DB6-DE5C-453A-BBF8-19C13ECE8C89}"/>
                </a:ext>
              </a:extLst>
            </p:cNvPr>
            <p:cNvSpPr/>
            <p:nvPr/>
          </p:nvSpPr>
          <p:spPr>
            <a:xfrm>
              <a:off x="2359961" y="3314700"/>
              <a:ext cx="9144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215D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737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Idea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53FF12E-7EF8-401E-BB77-E9DD24155BD2}"/>
                </a:ext>
              </a:extLst>
            </p:cNvPr>
            <p:cNvSpPr/>
            <p:nvPr/>
          </p:nvSpPr>
          <p:spPr>
            <a:xfrm>
              <a:off x="2147052" y="2476500"/>
              <a:ext cx="9144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215D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737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Idea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ACD1806-252B-43BD-AE23-34AEE1AAFD9E}"/>
                </a:ext>
              </a:extLst>
            </p:cNvPr>
            <p:cNvSpPr/>
            <p:nvPr/>
          </p:nvSpPr>
          <p:spPr>
            <a:xfrm>
              <a:off x="997329" y="2438400"/>
              <a:ext cx="9144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215D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737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Idea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9F6D16B-848F-4E70-A5C1-4C6D6E432827}"/>
                </a:ext>
              </a:extLst>
            </p:cNvPr>
            <p:cNvSpPr/>
            <p:nvPr/>
          </p:nvSpPr>
          <p:spPr>
            <a:xfrm>
              <a:off x="1902761" y="5093112"/>
              <a:ext cx="9144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215D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737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Idea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3C71063-4B52-4F67-BDDA-1D0D843F1BDF}"/>
                </a:ext>
              </a:extLst>
            </p:cNvPr>
            <p:cNvSpPr/>
            <p:nvPr/>
          </p:nvSpPr>
          <p:spPr>
            <a:xfrm>
              <a:off x="602882" y="5058694"/>
              <a:ext cx="9144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215D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737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Idea</a:t>
              </a:r>
            </a:p>
          </p:txBody>
        </p:sp>
        <p:sp>
          <p:nvSpPr>
            <p:cNvPr id="22" name="Arrow: Right 21">
              <a:extLst>
                <a:ext uri="{FF2B5EF4-FFF2-40B4-BE49-F238E27FC236}">
                  <a16:creationId xmlns:a16="http://schemas.microsoft.com/office/drawing/2014/main" id="{B9B51C10-6880-4BE7-AA98-CA60C5A255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581400" y="3593688"/>
              <a:ext cx="1066800" cy="825912"/>
            </a:xfrm>
            <a:prstGeom prst="rightArrow">
              <a:avLst/>
            </a:prstGeom>
            <a:solidFill>
              <a:srgbClr val="215D8C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8B23C2C-E5FF-406D-A3FD-E7C2ACC2EE46}"/>
                </a:ext>
              </a:extLst>
            </p:cNvPr>
            <p:cNvSpPr/>
            <p:nvPr/>
          </p:nvSpPr>
          <p:spPr>
            <a:xfrm>
              <a:off x="4800600" y="1981200"/>
              <a:ext cx="1121148" cy="685800"/>
            </a:xfrm>
            <a:prstGeom prst="rect">
              <a:avLst/>
            </a:prstGeom>
            <a:solidFill>
              <a:srgbClr val="215D8C"/>
            </a:solidFill>
            <a:ln>
              <a:solidFill>
                <a:srgbClr val="215D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Heading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A710F19-82AE-45C8-986C-7D53D47CAD06}"/>
                </a:ext>
              </a:extLst>
            </p:cNvPr>
            <p:cNvSpPr/>
            <p:nvPr/>
          </p:nvSpPr>
          <p:spPr>
            <a:xfrm>
              <a:off x="6238240" y="1981200"/>
              <a:ext cx="1104134" cy="685800"/>
            </a:xfrm>
            <a:prstGeom prst="rect">
              <a:avLst/>
            </a:prstGeom>
            <a:solidFill>
              <a:srgbClr val="215D8C"/>
            </a:solidFill>
            <a:ln>
              <a:solidFill>
                <a:srgbClr val="215D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Heading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9FC6E02-29E8-46C2-A797-B9DC49D9797D}"/>
                </a:ext>
              </a:extLst>
            </p:cNvPr>
            <p:cNvSpPr/>
            <p:nvPr/>
          </p:nvSpPr>
          <p:spPr>
            <a:xfrm>
              <a:off x="4876800" y="2819400"/>
              <a:ext cx="9144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215D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737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Idea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FE7E27E-677A-4E79-BE29-15522EA50AB0}"/>
                </a:ext>
              </a:extLst>
            </p:cNvPr>
            <p:cNvSpPr/>
            <p:nvPr/>
          </p:nvSpPr>
          <p:spPr>
            <a:xfrm>
              <a:off x="7772400" y="5401594"/>
              <a:ext cx="9144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215D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737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Idea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39180D1D-2C3C-4F90-8C36-90F64D19BEFB}"/>
                </a:ext>
              </a:extLst>
            </p:cNvPr>
            <p:cNvSpPr/>
            <p:nvPr/>
          </p:nvSpPr>
          <p:spPr>
            <a:xfrm>
              <a:off x="4876800" y="3657600"/>
              <a:ext cx="9144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215D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737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Idea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86AC057-037E-4DA1-B7A5-69453FAD1630}"/>
                </a:ext>
              </a:extLst>
            </p:cNvPr>
            <p:cNvSpPr/>
            <p:nvPr/>
          </p:nvSpPr>
          <p:spPr>
            <a:xfrm>
              <a:off x="4876800" y="4503324"/>
              <a:ext cx="9144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215D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737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Idea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B9CC910-FDE8-46E8-8BDA-7C3B9A2FC90B}"/>
                </a:ext>
              </a:extLst>
            </p:cNvPr>
            <p:cNvSpPr/>
            <p:nvPr/>
          </p:nvSpPr>
          <p:spPr>
            <a:xfrm>
              <a:off x="4876800" y="5401594"/>
              <a:ext cx="9144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215D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737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Idea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660AC3C-0A4A-4BAD-A69D-1A333352DC3F}"/>
                </a:ext>
              </a:extLst>
            </p:cNvPr>
            <p:cNvSpPr/>
            <p:nvPr/>
          </p:nvSpPr>
          <p:spPr>
            <a:xfrm>
              <a:off x="6346452" y="3657600"/>
              <a:ext cx="9144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215D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737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Idea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698647C-64BB-4CD0-9B71-F02AC4343A46}"/>
                </a:ext>
              </a:extLst>
            </p:cNvPr>
            <p:cNvSpPr/>
            <p:nvPr/>
          </p:nvSpPr>
          <p:spPr>
            <a:xfrm>
              <a:off x="6351774" y="2819400"/>
              <a:ext cx="9144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215D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737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Idea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74D3E85D-FA8C-4378-8328-93F1D045C261}"/>
                </a:ext>
              </a:extLst>
            </p:cNvPr>
            <p:cNvSpPr/>
            <p:nvPr/>
          </p:nvSpPr>
          <p:spPr>
            <a:xfrm>
              <a:off x="7772400" y="4540862"/>
              <a:ext cx="9144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215D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737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Idea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DF03B4D5-AAE4-4CEF-90DE-5684490AA010}"/>
                </a:ext>
              </a:extLst>
            </p:cNvPr>
            <p:cNvSpPr/>
            <p:nvPr/>
          </p:nvSpPr>
          <p:spPr>
            <a:xfrm>
              <a:off x="7772400" y="3680131"/>
              <a:ext cx="9144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215D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737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Idea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ACD270A-CFDD-4C2B-8CEB-6F0C838EC664}"/>
                </a:ext>
              </a:extLst>
            </p:cNvPr>
            <p:cNvSpPr/>
            <p:nvPr/>
          </p:nvSpPr>
          <p:spPr>
            <a:xfrm>
              <a:off x="7772400" y="2819400"/>
              <a:ext cx="9144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215D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73759"/>
                  </a:solidFill>
                </a:rPr>
                <a:t>Idea</a:t>
              </a:r>
            </a:p>
          </p:txBody>
        </p:sp>
      </p:grpSp>
      <p:sp>
        <p:nvSpPr>
          <p:cNvPr id="3" name="Dat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2D41BD8-F932-40AA-8DAC-647898DB09A3}" type="datetime1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778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A67C2-47C5-4EF1-A625-E87DC9A14D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76072"/>
            <a:ext cx="9144000" cy="1024128"/>
          </a:xfrm>
        </p:spPr>
        <p:txBody>
          <a:bodyPr anchor="ctr"/>
          <a:lstStyle/>
          <a:p>
            <a:r>
              <a:rPr lang="en-US" dirty="0"/>
              <a:t>Saving Valuable Time:  Federal Help Desk</a:t>
            </a:r>
          </a:p>
        </p:txBody>
      </p:sp>
      <p:graphicFrame>
        <p:nvGraphicFramePr>
          <p:cNvPr id="5" name="Diagram 4" descr="Diagram illustrating the following outline:&#10;Incoming Calls  &#10; Tier II Support Needed&#10;  Type 1 Assistance&#10;  Type 2 Assistance&#10; NO Tier II Support Needed&#10;  Automated reply">
            <a:extLst>
              <a:ext uri="{FF2B5EF4-FFF2-40B4-BE49-F238E27FC236}">
                <a16:creationId xmlns:a16="http://schemas.microsoft.com/office/drawing/2014/main" id="{485FB60D-F2B6-44B8-99C2-2FFFBD5EE3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773837"/>
              </p:ext>
            </p:extLst>
          </p:nvPr>
        </p:nvGraphicFramePr>
        <p:xfrm>
          <a:off x="1600200" y="838200"/>
          <a:ext cx="6477000" cy="724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EB0CDB36-E0C3-438A-98D2-4F4B8F544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3030011" cy="181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EA66F7-1EFC-4A3A-869C-E930E31BF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530FA84-3014-452E-90EC-655BA1AFD1F8}" type="datetime1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C1823-110A-4B2D-B9DA-2A653D260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258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6D752F-1CDC-425D-BA03-439FC078CC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FD84559-A3FB-44A4-AE71-390E9F58565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How do we future proof our skill set?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is DFSS and how can we model it?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How does DFSS compare to LSS?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are some critical DFSS concepts?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How can DFSS be used in my organization?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67F04B-1C9D-45FA-B3E8-F35203EA8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2D41BD8-F932-40AA-8DAC-647898DB09A3}" type="datetime1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9DEE8-086F-49BC-ADB4-A223F62C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200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6D752F-1CDC-425D-BA03-439FC078CC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2DD83AC-E966-4A3C-B70E-3490B89BC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48000" y="2286000"/>
            <a:ext cx="2895600" cy="2895600"/>
          </a:xfr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67F04B-1C9D-45FA-B3E8-F35203EA8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2D41BD8-F932-40AA-8DAC-647898DB09A3}" type="datetime1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9DEE8-086F-49BC-ADB4-A223F62C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483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5A8EEA6-EE23-3348-988D-D699E4A6F0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49975"/>
            <a:ext cx="9144000" cy="1024128"/>
          </a:xfrm>
          <a:noFill/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/>
                <a:latin typeface="Helvetica" pitchFamily="2" charset="0"/>
              </a:rPr>
              <a:t>OPM HR Solutions Products Overview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5511AE0-FC88-4E95-AB41-B69A769E3CE9}"/>
              </a:ext>
            </a:extLst>
          </p:cNvPr>
          <p:cNvSpPr txBox="1"/>
          <p:nvPr/>
        </p:nvSpPr>
        <p:spPr>
          <a:xfrm>
            <a:off x="76200" y="838200"/>
            <a:ext cx="8991600" cy="969496"/>
          </a:xfrm>
          <a:prstGeom prst="rect">
            <a:avLst/>
          </a:prstGeom>
          <a:noFill/>
        </p:spPr>
        <p:txBody>
          <a:bodyPr wrap="square" lIns="182880" rIns="182880" rtlCol="0">
            <a:spAutoFit/>
          </a:bodyPr>
          <a:lstStyle/>
          <a:p>
            <a:pPr algn="l"/>
            <a:r>
              <a:rPr lang="en-US" sz="2500" b="1" spc="12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OPM HR Solutions</a:t>
            </a:r>
          </a:p>
          <a:p>
            <a:pPr algn="l"/>
            <a:r>
              <a:rPr lang="en-US" sz="3200" dirty="0">
                <a:solidFill>
                  <a:srgbClr val="B8872B"/>
                </a:solidFill>
                <a:latin typeface="Georgia" panose="02040502050405020303" pitchFamily="18" charset="0"/>
                <a:cs typeface="Segoe UI" panose="020B0502040204020203" pitchFamily="34" charset="0"/>
              </a:rPr>
              <a:t>Center for Leadership Development</a:t>
            </a:r>
          </a:p>
        </p:txBody>
      </p:sp>
      <p:grpSp>
        <p:nvGrpSpPr>
          <p:cNvPr id="7" name="Group 6" descr="Photo collage of OPM employees at work">
            <a:extLst>
              <a:ext uri="{FF2B5EF4-FFF2-40B4-BE49-F238E27FC236}">
                <a16:creationId xmlns:a16="http://schemas.microsoft.com/office/drawing/2014/main" id="{C4B37049-FF05-4F38-852C-F752EB019B1F}"/>
              </a:ext>
            </a:extLst>
          </p:cNvPr>
          <p:cNvGrpSpPr/>
          <p:nvPr/>
        </p:nvGrpSpPr>
        <p:grpSpPr>
          <a:xfrm>
            <a:off x="0" y="1982092"/>
            <a:ext cx="9144000" cy="1397526"/>
            <a:chOff x="0" y="2514600"/>
            <a:chExt cx="9144000" cy="1397526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E4743441-F3E6-454C-BB54-325EA796C8C7}"/>
                </a:ext>
              </a:extLst>
            </p:cNvPr>
            <p:cNvGrpSpPr/>
            <p:nvPr/>
          </p:nvGrpSpPr>
          <p:grpSpPr>
            <a:xfrm>
              <a:off x="0" y="2514600"/>
              <a:ext cx="9144000" cy="1367630"/>
              <a:chOff x="0" y="2514600"/>
              <a:chExt cx="9144000" cy="1367630"/>
            </a:xfrm>
          </p:grpSpPr>
          <p:pic>
            <p:nvPicPr>
              <p:cNvPr id="23" name="Picture 22" descr="people in CLD courses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23631" y="2516336"/>
                <a:ext cx="2024970" cy="1349980"/>
              </a:xfrm>
              <a:prstGeom prst="rect">
                <a:avLst/>
              </a:prstGeom>
            </p:spPr>
          </p:pic>
          <p:pic>
            <p:nvPicPr>
              <p:cNvPr id="18" name="Picture 17" descr="people in CLD courses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2519317"/>
                <a:ext cx="1475375" cy="1358197"/>
              </a:xfrm>
              <a:prstGeom prst="rect">
                <a:avLst/>
              </a:prstGeom>
            </p:spPr>
          </p:pic>
          <p:pic>
            <p:nvPicPr>
              <p:cNvPr id="19" name="Picture 18" descr="people in CLD courses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58311" y="2527202"/>
                <a:ext cx="1485689" cy="1342427"/>
              </a:xfrm>
              <a:prstGeom prst="rect">
                <a:avLst/>
              </a:prstGeom>
            </p:spPr>
          </p:pic>
          <p:pic>
            <p:nvPicPr>
              <p:cNvPr id="20" name="Picture 19" descr="people in CLD courses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71800" y="2525412"/>
                <a:ext cx="1524393" cy="1346007"/>
              </a:xfrm>
              <a:prstGeom prst="rect">
                <a:avLst/>
              </a:prstGeom>
            </p:spPr>
          </p:pic>
          <p:pic>
            <p:nvPicPr>
              <p:cNvPr id="21" name="Picture 20" descr="people in CLD courses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73428" y="2514600"/>
                <a:ext cx="1518988" cy="1367630"/>
              </a:xfrm>
              <a:prstGeom prst="rect">
                <a:avLst/>
              </a:prstGeom>
            </p:spPr>
          </p:pic>
          <p:pic>
            <p:nvPicPr>
              <p:cNvPr id="22" name="Picture 21" descr="people in CLD courses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65844" y="2520006"/>
                <a:ext cx="1497365" cy="1356818"/>
              </a:xfrm>
              <a:prstGeom prst="rect">
                <a:avLst/>
              </a:prstGeom>
            </p:spPr>
          </p:pic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164FFB5-74B3-4CC0-847B-6E6B8FC23DB4}"/>
                </a:ext>
              </a:extLst>
            </p:cNvPr>
            <p:cNvGrpSpPr/>
            <p:nvPr/>
          </p:nvGrpSpPr>
          <p:grpSpPr>
            <a:xfrm>
              <a:off x="0" y="2514600"/>
              <a:ext cx="9144000" cy="1397526"/>
              <a:chOff x="0" y="2514600"/>
              <a:chExt cx="9144000" cy="1397526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0" y="2514600"/>
                <a:ext cx="9144000" cy="45719"/>
              </a:xfrm>
              <a:prstGeom prst="rect">
                <a:avLst/>
              </a:prstGeom>
              <a:solidFill>
                <a:srgbClr val="B887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0" y="3866407"/>
                <a:ext cx="9144000" cy="45719"/>
              </a:xfrm>
              <a:prstGeom prst="rect">
                <a:avLst/>
              </a:prstGeom>
              <a:solidFill>
                <a:srgbClr val="B887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" y="4649092"/>
          <a:ext cx="8991602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1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5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3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62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225F8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 enrollment courses &amp;</a:t>
                      </a:r>
                      <a:r>
                        <a:rPr lang="en-US" sz="1000" b="1" baseline="0" dirty="0">
                          <a:solidFill>
                            <a:srgbClr val="225F8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>
                          <a:solidFill>
                            <a:srgbClr val="225F8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certificate</a:t>
                      </a:r>
                      <a:r>
                        <a:rPr lang="en-US" sz="1000" b="1" baseline="0" dirty="0">
                          <a:solidFill>
                            <a:srgbClr val="225F8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>
                          <a:solidFill>
                            <a:srgbClr val="225F8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leadership and professional</a:t>
                      </a:r>
                      <a:r>
                        <a:rPr lang="en-US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development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>
                        <a:solidFill>
                          <a:srgbClr val="225F8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000" b="1" dirty="0">
                          <a:solidFill>
                            <a:srgbClr val="225F8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Virtual learning ecosystems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support the human capital</a:t>
                      </a:r>
                      <a:r>
                        <a:rPr lang="en-US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lifecycle throughout government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000" b="1" dirty="0">
                        <a:solidFill>
                          <a:srgbClr val="225F8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Development programs focused on building decision-making </a:t>
                      </a:r>
                    </a:p>
                    <a:p>
                      <a:pPr algn="ctr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skills through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baseline="0" dirty="0">
                          <a:solidFill>
                            <a:srgbClr val="225F8E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human-centered</a:t>
                      </a:r>
                      <a:r>
                        <a:rPr lang="en-US" sz="1000" b="1" baseline="0" dirty="0">
                          <a:solidFill>
                            <a:srgbClr val="225F8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>
                          <a:solidFill>
                            <a:srgbClr val="225F8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en-US" sz="1000" b="1" dirty="0">
                          <a:solidFill>
                            <a:srgbClr val="225F8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process improvement</a:t>
                      </a:r>
                    </a:p>
                    <a:p>
                      <a:pPr algn="ctr"/>
                      <a:endParaRPr lang="en-US" sz="1000" b="1" dirty="0">
                        <a:solidFill>
                          <a:srgbClr val="225F8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Fellowship programs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rgbClr val="225F8E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recruit and develop leadership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skills for highly-qualified talent for </a:t>
                      </a:r>
                      <a:r>
                        <a:rPr lang="en-US" sz="1000" b="1" kern="1200" dirty="0">
                          <a:solidFill>
                            <a:srgbClr val="225F8E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Federal agencies</a:t>
                      </a:r>
                    </a:p>
                    <a:p>
                      <a:pPr algn="ctr"/>
                      <a:endParaRPr lang="en-US" sz="10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rgbClr val="225F8E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Certification programs </a:t>
                      </a:r>
                      <a:r>
                        <a:rPr lang="en-US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uilt specifically for government </a:t>
                      </a:r>
                      <a:r>
                        <a:rPr lang="en-US" sz="1000" b="1" kern="1200" dirty="0">
                          <a:solidFill>
                            <a:srgbClr val="225F8E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skills for various professions, 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such as the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Federal HR Institute</a:t>
                      </a:r>
                    </a:p>
                    <a:p>
                      <a:pPr algn="ctr"/>
                      <a:endParaRPr lang="en-US" sz="1000" b="1" dirty="0">
                        <a:solidFill>
                          <a:srgbClr val="225F8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225F8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Customized</a:t>
                      </a:r>
                      <a:r>
                        <a:rPr lang="en-US" sz="1000" b="1" baseline="0" dirty="0">
                          <a:solidFill>
                            <a:srgbClr val="225F8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development program solutions 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meet agency-specific needs</a:t>
                      </a:r>
                    </a:p>
                    <a:p>
                      <a:pPr algn="ctr"/>
                      <a:endParaRPr lang="en-US" sz="1000" b="1" dirty="0">
                        <a:solidFill>
                          <a:srgbClr val="225F8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8" name="Group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6628" y="3582292"/>
            <a:ext cx="8508772" cy="1065912"/>
            <a:chOff x="457200" y="3708912"/>
            <a:chExt cx="8508772" cy="1065912"/>
          </a:xfrm>
        </p:grpSpPr>
        <p:pic>
          <p:nvPicPr>
            <p:cNvPr id="10" name="Picture 9" descr="people in CLD courses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3708912"/>
              <a:ext cx="1066800" cy="1065912"/>
            </a:xfrm>
            <a:prstGeom prst="rect">
              <a:avLst/>
            </a:prstGeom>
          </p:spPr>
        </p:pic>
        <p:pic>
          <p:nvPicPr>
            <p:cNvPr id="12" name="Picture 11" descr="people in CLD courses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00060" y="3708912"/>
              <a:ext cx="1065912" cy="1065912"/>
            </a:xfrm>
            <a:prstGeom prst="rect">
              <a:avLst/>
            </a:prstGeom>
          </p:spPr>
        </p:pic>
        <p:pic>
          <p:nvPicPr>
            <p:cNvPr id="13" name="Picture 12" descr="people in CLD courses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8972" y="3708912"/>
              <a:ext cx="1065912" cy="1065912"/>
            </a:xfrm>
            <a:prstGeom prst="rect">
              <a:avLst/>
            </a:prstGeom>
          </p:spPr>
        </p:pic>
        <p:pic>
          <p:nvPicPr>
            <p:cNvPr id="14" name="Picture 13" descr="people in CLD courses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2022" y="3708912"/>
              <a:ext cx="1065024" cy="1065912"/>
            </a:xfrm>
            <a:prstGeom prst="rect">
              <a:avLst/>
            </a:prstGeom>
          </p:spPr>
        </p:pic>
        <p:pic>
          <p:nvPicPr>
            <p:cNvPr id="15" name="Picture 14" descr="people in CLD courses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4932" y="3708912"/>
              <a:ext cx="1065024" cy="1065912"/>
            </a:xfrm>
            <a:prstGeom prst="rect">
              <a:avLst/>
            </a:prstGeom>
          </p:spPr>
        </p:pic>
        <p:pic>
          <p:nvPicPr>
            <p:cNvPr id="16" name="Picture 15" descr="people in CLD courses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6066" y="3717548"/>
              <a:ext cx="1066800" cy="1048641"/>
            </a:xfrm>
            <a:prstGeom prst="rect">
              <a:avLst/>
            </a:prstGeom>
          </p:spPr>
        </p:pic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0D936AD2-68DB-45DB-935C-0A1DAC0B19CD}"/>
              </a:ext>
            </a:extLst>
          </p:cNvPr>
          <p:cNvSpPr/>
          <p:nvPr/>
        </p:nvSpPr>
        <p:spPr>
          <a:xfrm>
            <a:off x="0" y="6019800"/>
            <a:ext cx="91440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 panose="020B0604020202020204" pitchFamily="34" charset="0"/>
              </a:rPr>
              <a:t>&gt;&gt; </a:t>
            </a:r>
            <a:r>
              <a:rPr lang="en-US" b="1" dirty="0">
                <a:latin typeface="MS PGothic" panose="020B0600070205080204" pitchFamily="34" charset="-128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LEADERSHIP.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OPM.GOV    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 panose="020B0604020202020204" pitchFamily="34" charset="0"/>
              </a:rPr>
              <a:t>&gt;&gt;</a:t>
            </a:r>
            <a:r>
              <a:rPr lang="en-US" b="1" dirty="0">
                <a:latin typeface="MS PGothic" panose="020B0600070205080204" pitchFamily="34" charset="-128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CLDConnect@OPM.gov</a:t>
            </a:r>
          </a:p>
        </p:txBody>
      </p:sp>
      <p:sp>
        <p:nvSpPr>
          <p:cNvPr id="3" name="Dat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2D41BD8-F932-40AA-8DAC-647898DB09A3}" type="datetime1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558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>
                <a:solidFill>
                  <a:srgbClr val="215D8C"/>
                </a:solidFill>
              </a:rPr>
              <a:t>Contact</a:t>
            </a:r>
            <a:r>
              <a:rPr lang="en-US" baseline="0" dirty="0">
                <a:solidFill>
                  <a:srgbClr val="215D8C"/>
                </a:solidFill>
              </a:rPr>
              <a:t> Information</a:t>
            </a:r>
            <a:endParaRPr lang="en-US" dirty="0">
              <a:solidFill>
                <a:srgbClr val="215D8C"/>
              </a:solidFill>
            </a:endParaRPr>
          </a:p>
        </p:txBody>
      </p:sp>
      <p:pic>
        <p:nvPicPr>
          <p:cNvPr id="5" name="Picture 2" descr="Public Service Recognition Week, May 3-9, 202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9045" y="715668"/>
            <a:ext cx="8825909" cy="205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533400" y="2919984"/>
            <a:ext cx="8077200" cy="3557016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215D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participation &amp; service to our nation!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Process &amp; Performance Improvement Program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Megan Huss, Managing Director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hlinkClick r:id="rId5"/>
              </a:rPr>
              <a:t>LeanSixSigma@opm.gov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en-US" sz="1400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Online-Only Lean Six Sigma Green Belt Training &amp; Certification Programs: 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hlinkClick r:id="rId6" action="ppaction://hlinkfile"/>
              </a:rPr>
              <a:t>go.usa.gov/xEGh3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en-US" sz="1300" b="1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300" b="1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800" b="1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en-US" sz="1000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800" b="1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57200" y="4876800"/>
            <a:ext cx="8229600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9919015-9BB9-4E00-9F22-2D8DCDF919F5}"/>
              </a:ext>
            </a:extLst>
          </p:cNvPr>
          <p:cNvSpPr txBox="1"/>
          <p:nvPr/>
        </p:nvSpPr>
        <p:spPr>
          <a:xfrm>
            <a:off x="495300" y="5017690"/>
            <a:ext cx="8153400" cy="145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600" dirty="0">
                <a:solidFill>
                  <a:srgbClr val="B9862A"/>
                </a:solidFill>
                <a:latin typeface="Georgia" panose="02040502050405020303" pitchFamily="18" charset="0"/>
                <a:ea typeface="Tahoma" panose="020B0604030504040204" pitchFamily="34" charset="0"/>
                <a:cs typeface="Arial" panose="020B0604020202020204" pitchFamily="34" charset="0"/>
              </a:rPr>
              <a:t>Center for Leadership Development</a:t>
            </a:r>
          </a:p>
          <a:p>
            <a:pPr lvl="0" algn="ctr"/>
            <a:r>
              <a:rPr lang="en-US" sz="1000" b="1" i="1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Developing Visionary Leaders to Transform Government</a:t>
            </a: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LEADERSHIP.OPM.GOV  | 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hlinkClick r:id="rId7"/>
              </a:rPr>
              <a:t>CLDConnect@opm.gov</a:t>
            </a:r>
            <a:endParaRPr lang="en-US" sz="1000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US" sz="1200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900" b="1" spc="2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OPM </a:t>
            </a:r>
            <a:r>
              <a:rPr lang="en-US" sz="900" spc="2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HR SOLUTIONS</a:t>
            </a:r>
          </a:p>
          <a:p>
            <a:pPr lvl="0" algn="ctr"/>
            <a:r>
              <a:rPr lang="en-US" sz="900" i="1" spc="5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by government, for government</a:t>
            </a:r>
          </a:p>
          <a:p>
            <a:pPr lvl="0" algn="ctr">
              <a:lnSpc>
                <a:spcPct val="150000"/>
              </a:lnSpc>
            </a:pP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HR Solutions  |  1900 E Street NW Washington, DC 20415  |  www.opm.gov/HRS  | 202-606-8001</a:t>
            </a:r>
          </a:p>
        </p:txBody>
      </p:sp>
      <p:sp>
        <p:nvSpPr>
          <p:cNvPr id="3" name="Dat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2D41BD8-F932-40AA-8DAC-647898DB09A3}" type="datetime1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27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0" y="566928"/>
            <a:ext cx="9144000" cy="3395472"/>
          </a:xfrm>
          <a:solidFill>
            <a:schemeClr val="bg1"/>
          </a:solidFill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-US" sz="2800" dirty="0">
                <a:solidFill>
                  <a:srgbClr val="215D8C"/>
                </a:solidFill>
                <a:cs typeface="Arial" panose="020B0604020202020204" pitchFamily="34" charset="0"/>
              </a:rPr>
              <a:t>Will Design for Six Sigma Work for Government Processes?</a:t>
            </a:r>
            <a:endParaRPr lang="en-US" sz="2800" dirty="0">
              <a:solidFill>
                <a:srgbClr val="215D8C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155105" y="2971800"/>
            <a:ext cx="8833790" cy="1138428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endParaRPr lang="en-US" sz="16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1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Presented by Megan Huss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Managing Director, Process &amp; Performance Improvement Program</a:t>
            </a:r>
          </a:p>
        </p:txBody>
      </p:sp>
      <p:cxnSp>
        <p:nvCxnSpPr>
          <p:cNvPr id="7" name="Straight Connecto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57200" y="4419600"/>
            <a:ext cx="8229600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DA63E7F-A79B-4A2E-80FA-DBD0ABC41ADE}"/>
              </a:ext>
            </a:extLst>
          </p:cNvPr>
          <p:cNvSpPr txBox="1"/>
          <p:nvPr/>
        </p:nvSpPr>
        <p:spPr>
          <a:xfrm>
            <a:off x="495300" y="4679429"/>
            <a:ext cx="8153400" cy="1690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600" dirty="0">
                <a:solidFill>
                  <a:srgbClr val="B9862A"/>
                </a:solidFill>
                <a:latin typeface="Georgia" panose="02040502050405020303" pitchFamily="18" charset="0"/>
                <a:ea typeface="Tahoma" panose="020B0604030504040204" pitchFamily="34" charset="0"/>
                <a:cs typeface="Arial" panose="020B0604020202020204" pitchFamily="34" charset="0"/>
              </a:rPr>
              <a:t>Center for Leadership Development</a:t>
            </a:r>
          </a:p>
          <a:p>
            <a:pPr lvl="0" algn="ctr"/>
            <a:r>
              <a:rPr lang="en-US" sz="1000" b="1" i="1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Developing Visionary Leaders to Transform Government</a:t>
            </a: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LEADERSHIP.OPM.GOV  | 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hlinkClick r:id="rId3"/>
              </a:rPr>
              <a:t>CLDConnect@opm.gov</a:t>
            </a:r>
            <a:endParaRPr lang="en-US" sz="1000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US" sz="1000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US" sz="1200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900" b="1" spc="2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OPM </a:t>
            </a:r>
            <a:r>
              <a:rPr lang="en-US" sz="900" spc="2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HR SOLUTIONS</a:t>
            </a:r>
          </a:p>
          <a:p>
            <a:pPr lvl="0" algn="ctr"/>
            <a:r>
              <a:rPr lang="en-US" sz="900" i="1" spc="5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by government, for government</a:t>
            </a:r>
          </a:p>
          <a:p>
            <a:pPr lvl="0" algn="ctr">
              <a:lnSpc>
                <a:spcPct val="150000"/>
              </a:lnSpc>
            </a:pP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HR Solutions  |  1900 E Street NW Washington, DC 20415  |  www.opm.gov/HRS  | 202-606-8001</a:t>
            </a:r>
          </a:p>
        </p:txBody>
      </p:sp>
      <p:pic>
        <p:nvPicPr>
          <p:cNvPr id="5" name="Picture 2">
            <a:hlinkClick r:id="rId4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762000"/>
            <a:ext cx="3041355" cy="61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2D41BD8-F932-40AA-8DAC-647898DB09A3}" type="datetime1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95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>
                <a:solidFill>
                  <a:srgbClr val="215D8C"/>
                </a:solidFill>
              </a:rPr>
              <a:t>Strategic Alignment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66121" y="1792325"/>
            <a:ext cx="446800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>
                <a:solidFill>
                  <a:srgbClr val="215D8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President’s Management Agenda</a:t>
            </a:r>
          </a:p>
          <a:p>
            <a:pPr lvl="0"/>
            <a:r>
              <a:rPr lang="en-US" b="1" dirty="0">
                <a:solidFill>
                  <a:srgbClr val="215D8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Key Driver of Transformation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People – Workforce for the 21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Century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Cross-Agency Priority Goal 6: </a:t>
            </a: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Shifting from Low-Value to High-Value Work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66122" y="4531839"/>
            <a:ext cx="4419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>
                <a:solidFill>
                  <a:srgbClr val="215D8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OPM Strategic Plan Initiative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Optimize Agency Performance</a:t>
            </a:r>
          </a:p>
        </p:txBody>
      </p:sp>
      <p:pic>
        <p:nvPicPr>
          <p:cNvPr id="11" name="Picture 10" descr="Seal of the United States Office of Personel Managemen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255" y="4229100"/>
            <a:ext cx="1333500" cy="1333500"/>
          </a:xfrm>
          <a:prstGeom prst="rect">
            <a:avLst/>
          </a:prstGeom>
        </p:spPr>
      </p:pic>
      <p:sp>
        <p:nvSpPr>
          <p:cNvPr id="14" name="Oval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85800" y="1581362"/>
            <a:ext cx="1147120" cy="1147120"/>
          </a:xfrm>
          <a:prstGeom prst="ellipse">
            <a:avLst/>
          </a:prstGeom>
          <a:noFill/>
          <a:ln w="635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85800" y="4320692"/>
            <a:ext cx="1147120" cy="1147120"/>
          </a:xfrm>
          <a:prstGeom prst="ellipse">
            <a:avLst/>
          </a:prstGeom>
          <a:noFill/>
          <a:ln w="635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EBA48729-7CC4-42FF-8F03-2AE4FF53C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5871" y="1780433"/>
            <a:ext cx="746979" cy="746979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0D2DC0A2-4D49-4081-8E5B-A08C5F101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5871" y="4568065"/>
            <a:ext cx="746979" cy="7469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16E3A7E-725B-418A-9A7B-FDE5EC1BF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199" y="1536184"/>
            <a:ext cx="1435611" cy="1435611"/>
          </a:xfrm>
          <a:prstGeom prst="rect">
            <a:avLst/>
          </a:prstGeom>
        </p:spPr>
      </p:pic>
      <p:sp>
        <p:nvSpPr>
          <p:cNvPr id="3" name="Dat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2D41BD8-F932-40AA-8DAC-647898DB09A3}" type="datetime1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7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Who is Joining Us today?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581891" y="1981200"/>
            <a:ext cx="80772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>
                <a:solidFill>
                  <a:srgbClr val="215D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of the statements most closely reflects your process improvement and development background?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 have led or participated in process improvement and development projects directly.</a:t>
            </a:r>
          </a:p>
          <a:p>
            <a:pPr marL="457200" indent="-457200">
              <a:buFont typeface="+mj-lt"/>
              <a:buAutoNum type="alphaU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 have some knowledge of process improvement and development projects but no personal experience.</a:t>
            </a:r>
          </a:p>
          <a:p>
            <a:pPr marL="457200" indent="-457200">
              <a:buFont typeface="+mj-lt"/>
              <a:buAutoNum type="alphaU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 have no knowledge or personal experience in this area but I’m looking forward to learning about it!</a:t>
            </a:r>
          </a:p>
        </p:txBody>
      </p:sp>
      <p:sp>
        <p:nvSpPr>
          <p:cNvPr id="3" name="Dat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2D41BD8-F932-40AA-8DAC-647898DB09A3}" type="datetime1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294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6D752F-1CDC-425D-BA03-439FC078CC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FD84559-A3FB-44A4-AE71-390E9F58565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How do we future-proof our skill set?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What is DFSS and how can we model it?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How does DFSS compare to LSS?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What are some critical DFSS concepts?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How can DFSS be used in my organization?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67F04B-1C9D-45FA-B3E8-F35203EA8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2D41BD8-F932-40AA-8DAC-647898DB09A3}" type="datetime1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9DEE8-086F-49BC-ADB4-A223F62C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750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E32CEE1-EEFD-4F15-8325-A7F0A8BE08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Skills Are Needed in the Future?</a:t>
            </a:r>
          </a:p>
        </p:txBody>
      </p:sp>
      <p:pic>
        <p:nvPicPr>
          <p:cNvPr id="6" name="Picture 4" descr="Illustrative image of the future of work">
            <a:extLst>
              <a:ext uri="{FF2B5EF4-FFF2-40B4-BE49-F238E27FC236}">
                <a16:creationId xmlns:a16="http://schemas.microsoft.com/office/drawing/2014/main" id="{2E6D5F6C-8AE1-4921-8B17-1DD639520EB3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6" r="6472"/>
          <a:stretch/>
        </p:blipFill>
        <p:spPr bwMode="auto">
          <a:xfrm>
            <a:off x="914487" y="2057400"/>
            <a:ext cx="7467426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0F69E1-8544-440D-B89E-2B85D8D69A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2D41BD8-F932-40AA-8DAC-647898DB09A3}" type="datetime1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23A857-3150-4F25-A6A9-9FEA917C15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189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Design for Six Sigma Models</a:t>
            </a:r>
            <a:endParaRPr lang="en-US" sz="2400" dirty="0"/>
          </a:p>
        </p:txBody>
      </p:sp>
      <p:graphicFrame>
        <p:nvGraphicFramePr>
          <p:cNvPr id="8" name="Diagram 7" descr="Circular directional graphic in this order: Define, Measure, Analyze, Design, Verify">
            <a:extLst>
              <a:ext uri="{FF2B5EF4-FFF2-40B4-BE49-F238E27FC236}">
                <a16:creationId xmlns:a16="http://schemas.microsoft.com/office/drawing/2014/main" id="{8AB2E61C-B074-4339-8664-1E797BA49F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9137650"/>
              </p:ext>
            </p:extLst>
          </p:nvPr>
        </p:nvGraphicFramePr>
        <p:xfrm>
          <a:off x="762000" y="960501"/>
          <a:ext cx="7848600" cy="5668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at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2D41BD8-F932-40AA-8DAC-647898DB09A3}" type="datetime1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167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Process &amp; Performance Improvement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066E404C-455C-4192-811D-F316565851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00" y="1828800"/>
            <a:ext cx="3810000" cy="200919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B589C0-EF8C-4CE4-81E1-A440F11DE92F}"/>
              </a:ext>
            </a:extLst>
          </p:cNvPr>
          <p:cNvSpPr txBox="1"/>
          <p:nvPr/>
        </p:nvSpPr>
        <p:spPr>
          <a:xfrm>
            <a:off x="381000" y="2400181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215D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for Six Sigma</a:t>
            </a:r>
          </a:p>
          <a:p>
            <a:pPr algn="ctr"/>
            <a:r>
              <a:rPr lang="en-US" sz="2400" b="1" i="1" dirty="0">
                <a:solidFill>
                  <a:srgbClr val="215D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i="1" dirty="0" err="1">
                <a:solidFill>
                  <a:srgbClr val="215D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DFSS</a:t>
            </a:r>
            <a:r>
              <a:rPr lang="en-US" sz="2400" b="1" i="1" dirty="0">
                <a:solidFill>
                  <a:srgbClr val="215D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604E413-D29F-493A-B9A2-03E5EC3E695D}"/>
              </a:ext>
            </a:extLst>
          </p:cNvPr>
          <p:cNvSpPr txBox="1"/>
          <p:nvPr/>
        </p:nvSpPr>
        <p:spPr>
          <a:xfrm>
            <a:off x="0" y="3581400"/>
            <a:ext cx="3200400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Process development</a:t>
            </a:r>
          </a:p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rgbClr val="07375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</a:t>
            </a:r>
          </a:p>
          <a:p>
            <a:pPr algn="ctr"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Proactive approach based on problem prevention</a:t>
            </a:r>
          </a:p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rgbClr val="07375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</a:t>
            </a:r>
          </a:p>
          <a:p>
            <a:pPr algn="ctr"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Predict, model, and simulate process delivery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39D4685-531A-470B-9539-A4E1870ABA76}"/>
              </a:ext>
            </a:extLst>
          </p:cNvPr>
          <p:cNvSpPr/>
          <p:nvPr/>
        </p:nvSpPr>
        <p:spPr>
          <a:xfrm>
            <a:off x="4134009" y="566928"/>
            <a:ext cx="583237" cy="6358157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3600" dirty="0">
                <a:ln w="0">
                  <a:solidFill>
                    <a:srgbClr val="215D8C"/>
                  </a:solidFill>
                </a:ln>
                <a:solidFill>
                  <a:srgbClr val="215D8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ckwell Extra Bold" panose="02060903040505020403" pitchFamily="18" charset="0"/>
              </a:rPr>
              <a:t>PROCESS</a:t>
            </a:r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A91D2569-1D57-46E8-8A29-0575523D80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4953000" y="1828800"/>
            <a:ext cx="3810000" cy="200919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1E0B834-BE84-4527-BA14-0C85B4115454}"/>
              </a:ext>
            </a:extLst>
          </p:cNvPr>
          <p:cNvSpPr txBox="1"/>
          <p:nvPr/>
        </p:nvSpPr>
        <p:spPr>
          <a:xfrm>
            <a:off x="5410200" y="2400181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215D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Lean Six Sigma</a:t>
            </a:r>
          </a:p>
          <a:p>
            <a:pPr algn="ctr"/>
            <a:r>
              <a:rPr lang="en-US" sz="2400" b="1" i="1" dirty="0">
                <a:solidFill>
                  <a:srgbClr val="215D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i="1" dirty="0" err="1">
                <a:solidFill>
                  <a:srgbClr val="215D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LSS</a:t>
            </a:r>
            <a:r>
              <a:rPr lang="en-US" sz="2400" b="1" i="1" dirty="0">
                <a:solidFill>
                  <a:srgbClr val="215D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A91E6A7-4DF0-444F-9143-1CFD79CBFF0A}"/>
              </a:ext>
            </a:extLst>
          </p:cNvPr>
          <p:cNvSpPr txBox="1"/>
          <p:nvPr/>
        </p:nvSpPr>
        <p:spPr>
          <a:xfrm>
            <a:off x="5638800" y="3581400"/>
            <a:ext cx="358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Process improvement</a:t>
            </a:r>
          </a:p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rgbClr val="07375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</a:t>
            </a:r>
          </a:p>
          <a:p>
            <a:pPr algn="ctr"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Improvement approach based on existing process</a:t>
            </a:r>
          </a:p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rgbClr val="07375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</a:t>
            </a:r>
          </a:p>
          <a:p>
            <a:pPr algn="ctr"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Map, measure, analyze, improve &amp; control process</a:t>
            </a:r>
          </a:p>
        </p:txBody>
      </p:sp>
      <p:sp>
        <p:nvSpPr>
          <p:cNvPr id="3" name="Dat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2D41BD8-F932-40AA-8DAC-647898DB09A3}" type="datetime1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116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1196D-EF61-4F93-9C5C-D802A57FB7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Organizational Transformation Through </a:t>
            </a:r>
            <a:r>
              <a:rPr lang="en-US" dirty="0"/>
              <a:t>Process Design &amp; Improvement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8EA0C4-CA37-4304-9FCD-7A98DC12289A}"/>
              </a:ext>
            </a:extLst>
          </p:cNvPr>
          <p:cNvSpPr/>
          <p:nvPr/>
        </p:nvSpPr>
        <p:spPr>
          <a:xfrm>
            <a:off x="457200" y="1905000"/>
            <a:ext cx="838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Emphasize efficiency and effectiveness to create a more lean, accountable public sector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Maximize use of resources by shifting from low-value to high-value work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Design and improve functions that are administratively burdensome, redundant, or pain points for the individual or organization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Uncover root causes and use data to drive decisions and solutions at all levels in the organization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Allow and support employees’ ability to focus on more engaging and intellectually challenging work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710F57-672E-4331-8099-E08388E29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530FA84-3014-452E-90EC-655BA1AFD1F8}" type="datetime1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B2BA71-9249-48AB-956F-3AA3E97609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791534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2784</TotalTime>
  <Words>844</Words>
  <Application>Microsoft Office PowerPoint</Application>
  <PresentationFormat>On-screen Show (4:3)</PresentationFormat>
  <Paragraphs>221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MS PGothic</vt:lpstr>
      <vt:lpstr>Arial</vt:lpstr>
      <vt:lpstr>Calibri</vt:lpstr>
      <vt:lpstr>Georgia</vt:lpstr>
      <vt:lpstr>Helvetica</vt:lpstr>
      <vt:lpstr>Rockwell Extra Bold</vt:lpstr>
      <vt:lpstr>Content</vt:lpstr>
      <vt:lpstr>Welcome</vt:lpstr>
      <vt:lpstr>Will Design for Six Sigma Work for Government Processes?</vt:lpstr>
      <vt:lpstr>Strategic Alignment</vt:lpstr>
      <vt:lpstr>Who is Joining Us today?</vt:lpstr>
      <vt:lpstr>Agenda</vt:lpstr>
      <vt:lpstr>What Skills Are Needed in the Future?</vt:lpstr>
      <vt:lpstr>Design for Six Sigma Models</vt:lpstr>
      <vt:lpstr>Process &amp; Performance Improvement</vt:lpstr>
      <vt:lpstr>Organizational Transformation Through Process Design &amp; Improvement</vt:lpstr>
      <vt:lpstr>Why Design New Processes?</vt:lpstr>
      <vt:lpstr>Using Design for Six Sigma to Be Proactive!</vt:lpstr>
      <vt:lpstr>Which Areas Would Benefit From Design for Six Sigma Improvements?</vt:lpstr>
      <vt:lpstr>Prioritizing Process Design &amp; Improvement Themes</vt:lpstr>
      <vt:lpstr>Saving Valuable Time:  Federal Help Desk</vt:lpstr>
      <vt:lpstr>Summary</vt:lpstr>
      <vt:lpstr>Questions?</vt:lpstr>
      <vt:lpstr>OPM HR Solutions Products Overview</vt:lpstr>
      <vt:lpstr>Contact Information</vt:lpstr>
    </vt:vector>
  </TitlesOfParts>
  <Company>United States Office of Personnel Management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PPIP PSRW</dc:title>
  <dc:subject>Process &amp; Performance Improvement</dc:subject>
  <dc:creator>HRS/CLD/PPIP</dc:creator>
  <dc:description>Our website is opm.gov, and our mission is to recruit, retain and honor a world-class workforce for the American people.</dc:description>
  <cp:lastModifiedBy>Ward, Katherine G.</cp:lastModifiedBy>
  <cp:revision>19</cp:revision>
  <dcterms:created xsi:type="dcterms:W3CDTF">2014-04-25T20:26:28Z</dcterms:created>
  <dcterms:modified xsi:type="dcterms:W3CDTF">2020-05-19T20:32:25Z</dcterms:modified>
</cp:coreProperties>
</file>